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2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2" r:id="rId3"/>
  </p:sldMasterIdLst>
  <p:notesMasterIdLst>
    <p:notesMasterId r:id="rId5"/>
  </p:notesMasterIdLst>
  <p:sldIdLst>
    <p:sldId id="332" r:id="rId4"/>
    <p:sldId id="11089976" r:id="rId6"/>
    <p:sldId id="461" r:id="rId7"/>
    <p:sldId id="329" r:id="rId8"/>
    <p:sldId id="11091407" r:id="rId9"/>
    <p:sldId id="11091408" r:id="rId10"/>
    <p:sldId id="383" r:id="rId11"/>
    <p:sldId id="11091409" r:id="rId12"/>
    <p:sldId id="11090005" r:id="rId13"/>
    <p:sldId id="266" r:id="rId14"/>
    <p:sldId id="11089999" r:id="rId15"/>
    <p:sldId id="11091410" r:id="rId16"/>
    <p:sldId id="11090003" r:id="rId17"/>
    <p:sldId id="275" r:id="rId18"/>
    <p:sldId id="11091411" r:id="rId19"/>
    <p:sldId id="11091412" r:id="rId20"/>
    <p:sldId id="11091413" r:id="rId21"/>
    <p:sldId id="11091414" r:id="rId22"/>
    <p:sldId id="11090004" r:id="rId23"/>
    <p:sldId id="11091415" r:id="rId24"/>
    <p:sldId id="11091416" r:id="rId25"/>
    <p:sldId id="11090006" r:id="rId26"/>
    <p:sldId id="11091390" r:id="rId27"/>
    <p:sldId id="11091417" r:id="rId28"/>
    <p:sldId id="11091418" r:id="rId29"/>
    <p:sldId id="11091419" r:id="rId30"/>
    <p:sldId id="11091440" r:id="rId31"/>
    <p:sldId id="11090007" r:id="rId32"/>
    <p:sldId id="11091441" r:id="rId33"/>
    <p:sldId id="11091442" r:id="rId34"/>
    <p:sldId id="11089997" r:id="rId35"/>
  </p:sldIdLst>
  <p:sldSz cx="12192000" cy="6858000"/>
  <p:notesSz cx="6858000" cy="9144000"/>
  <p:embeddedFontLst>
    <p:embeddedFont>
      <p:font typeface="微软雅黑" panose="020B0503020204020204" pitchFamily="34" charset="-122"/>
      <p:regular r:id="rId39"/>
    </p:embeddedFont>
    <p:embeddedFont>
      <p:font typeface="DejaVu Math TeX Gyre" panose="02000503000000000000" pitchFamily="2" charset="0"/>
      <p:regular r:id="rId40"/>
    </p:embeddedFont>
    <p:embeddedFont>
      <p:font typeface="等线" panose="02010600030101010101" charset="-122"/>
      <p:regular r:id="rId41"/>
    </p:embeddedFont>
    <p:embeddedFont>
      <p:font typeface="思源黑体 CN Light" panose="02010600030101010101" pitchFamily="34" charset="-122"/>
      <p:regular r:id="rId42"/>
    </p:embeddedFont>
    <p:embeddedFont>
      <p:font typeface="等线 Light" panose="02010600030101010101" charset="-122"/>
      <p:regular r:id="rId43"/>
    </p:embeddedFont>
  </p:embeddedFontLst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00FFDA1F-09BC-43FB-950C-5F981A5F1366}">
          <p14:sldIdLst>
            <p14:sldId id="332"/>
            <p14:sldId id="11089976"/>
          </p14:sldIdLst>
        </p14:section>
        <p14:section name="Content" id="{E71E82EB-4B05-455F-A2A8-B512A24AAE65}">
          <p14:sldIdLst/>
        </p14:section>
        <p14:section name="Part1 研究背景" id="{BAC272A2-EC63-4FD0-A5D6-F972E2BBEEA9}">
          <p14:sldIdLst>
            <p14:sldId id="461"/>
            <p14:sldId id="329"/>
            <p14:sldId id="11091407"/>
            <p14:sldId id="11091408"/>
            <p14:sldId id="383"/>
            <p14:sldId id="11091409"/>
            <p14:sldId id="11090005"/>
          </p14:sldIdLst>
        </p14:section>
        <p14:section name="Part02 研究内容" id="{77C11E14-EE4C-4F31-A14F-0D4C3AD3BE16}">
          <p14:sldIdLst>
            <p14:sldId id="266"/>
            <p14:sldId id="11089999"/>
            <p14:sldId id="11091410"/>
            <p14:sldId id="11090003"/>
          </p14:sldIdLst>
        </p14:section>
        <p14:section name="Part03 项目特色" id="{593AAC10-3466-482D-8512-A8FAE383481F}">
          <p14:sldIdLst>
            <p14:sldId id="275"/>
            <p14:sldId id="11091411"/>
            <p14:sldId id="11091412"/>
            <p14:sldId id="11091413"/>
            <p14:sldId id="11091414"/>
            <p14:sldId id="11090004"/>
            <p14:sldId id="11091415"/>
            <p14:sldId id="11091416"/>
            <p14:sldId id="11090006"/>
            <p14:sldId id="11091390"/>
            <p14:sldId id="11091417"/>
            <p14:sldId id="11091418"/>
            <p14:sldId id="11091419"/>
            <p14:sldId id="11091440"/>
          </p14:sldIdLst>
        </p14:section>
        <p14:section name="Part04 目前进度" id="{C8101092-8872-498B-ADFB-4731A542C5A3}">
          <p14:sldIdLst>
            <p14:sldId id="11090007"/>
          </p14:sldIdLst>
        </p14:section>
        <p14:section name="Part05 未来安排" id="{BF86574E-7967-4AB4-BF22-DEF1BC89567B}">
          <p14:sldIdLst>
            <p14:sldId id="11091441"/>
            <p14:sldId id="11091442"/>
            <p14:sldId id="1108999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4D8"/>
    <a:srgbClr val="1D77D1"/>
    <a:srgbClr val="006BD9"/>
    <a:srgbClr val="D3946D"/>
    <a:srgbClr val="9BC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7" autoAdjust="0"/>
    <p:restoredTop sz="88452" autoAdjust="0"/>
  </p:normalViewPr>
  <p:slideViewPr>
    <p:cSldViewPr snapToGrid="0">
      <p:cViewPr varScale="1">
        <p:scale>
          <a:sx n="97" d="100"/>
          <a:sy n="97" d="100"/>
        </p:scale>
        <p:origin x="11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4" Type="http://schemas.openxmlformats.org/officeDocument/2006/relationships/tags" Target="tags/tag24.xml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slide" Target="slides/slide1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D8B0C-CA27-4E9B-A47B-22BD1D6AEB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50D9A-26B8-43C4-B59F-E3BDC9D453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各位老师好，我们项目的题目是“基于脑电的抑郁诊断算法研究”，指导老师是杨淳沨老师，团队成员有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</a:rPr>
              <a:t>陈宇 徐硕洋 彭佟茨 梁秋影，我是答辩人陈宇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50D9A-26B8-43C4-B59F-E3BDC9D45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50D9A-26B8-43C4-B59F-E3BDC9D45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我们通过采集健康人和抑郁症患者的脑电、视频、音频多模态数据，建立项目自有的数据集，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我们通过采集健康人和抑郁症患者的脑电、视频、音频多模态数据，建立项目自有的数据集，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接下来介绍我们项目的特色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50D9A-26B8-43C4-B59F-E3BDC9D45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我们项目的特色主要有三点，</a:t>
            </a:r>
            <a:r>
              <a:rPr lang="zh-CN" altLang="en-US" sz="12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与人工智能技术相结合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，自建数据集，跨学科融合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50D9A-26B8-43C4-B59F-E3BDC9D45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我们项目的特色主要有三点，</a:t>
            </a:r>
            <a:r>
              <a:rPr lang="zh-CN" altLang="en-US" sz="12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与人工智能技术相结合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，自建数据集，跨学科融合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50D9A-26B8-43C4-B59F-E3BDC9D45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我们项目的特色主要有三点，</a:t>
            </a:r>
            <a:r>
              <a:rPr lang="zh-CN" altLang="en-US" sz="12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与人工智能技术相结合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，自建数据集，跨学科融合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50D9A-26B8-43C4-B59F-E3BDC9D45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已有的共享的抑郁诊断数据集大多面临这这三点问题，不利于多模态抑郁诊断算法的研究，对此，我们正在建立的数据集，同步采集多种模态的数据，每个实验对象采集多个任务态的数据，使得数据的模态和丰富度大大提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已有的共享的抑郁诊断数据集大多面临这这三点问题，不利于多模态抑郁诊断算法的研究，对此，我们正在建立的数据集，同步采集多种模态的数据，每个实验对象采集多个任务态的数据，使得数据的模态和丰富度大大提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已有的共享的抑郁诊断数据集大多面临这这三点问题，不利于多模态抑郁诊断算法的研究，对此，我们正在建立的数据集，同步采集多种模态的数据，每个实验对象采集多个任务态的数据，使得数据的模态和丰富度大大提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effectLst/>
              </a:rPr>
              <a:t>接下来我将从以下五点介绍我们的项目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618C8CB-CBE6-4205-A880-B04A0269D2F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已有的共享的抑郁诊断数据集大多面临这这三点问题，不利于多模态抑郁诊断算法的研究，对此，我们正在建立的数据集，同步采集多种模态的数据，每个实验对象采集多个任务态的数据，使得数据的模态和丰富度大大提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已有的共享的抑郁诊断数据集大多面临这这三点问题，不利于多模态抑郁诊断算法的研究，对此，我们正在建立的数据集，同步采集多种模态的数据，每个实验对象采集多个任务态的数据，使得数据的模态和丰富度大大提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在课题组的指导和我们小组的努力下，我们取得了较好的进度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50D9A-26B8-43C4-B59F-E3BDC9D45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我们小组一起调研了四十多篇文献，包括多个领域、多种算法、多个数据集，（翻页）同时组员都做了文献笔记方便复盘整理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我们小组一起调研了四十多篇文献，包括多个领域、多种算法、多个数据集，（翻页）同时组员都做了文献笔记方便复盘整理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我们小组一起调研了四十多篇文献，包括多个领域、多种算法、多个数据集，（翻页）同时组员都做了文献笔记方便复盘整理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我们小组一起调研了四十多篇文献，包括多个领域、多种算法、多个数据集，（翻页）同时组员都做了文献笔记方便复盘整理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50D9A-26B8-43C4-B59F-E3BDC9D45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第一部分，研究背景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50D9A-26B8-43C4-B59F-E3BDC9D45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618C8CB-CBE6-4205-A880-B04A0269D2F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仅如此，临床诊断也面临着一些问题。右边是我们整理的目前抑郁症诊断的方式，可以看到都是量表形式，这也反映了目前抑郁症诊断面临的问题：主观性太强。同时医生观察的周期也很长。国内也一直面临着精神科医护资源匮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50D9A-26B8-43C4-B59F-E3BDC9D45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仅如此，临床诊断也面临着一些问题。右边是我们整理的目前抑郁症诊断的方式，可以看到都是量表形式，这也反映了目前抑郁症诊断面临的问题：主观性太强。同时医生观察的周期也很长。国内也一直面临着精神科医护资源匮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50D9A-26B8-43C4-B59F-E3BDC9D45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50D9A-26B8-43C4-B59F-E3BDC9D45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8E0A1-58B6-4973-A1BC-EDCE0FCA3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1E40F-D4F4-4CE5-A30D-5DCD3C865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3" Type="http://schemas.openxmlformats.org/officeDocument/2006/relationships/tags" Target="../tags/tag7.xml"/><Relationship Id="rId2" Type="http://schemas.openxmlformats.org/officeDocument/2006/relationships/image" Target="../media/image19.png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21.png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tags" Target="../tags/tag10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tags" Target="../tags/tag11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28.png"/><Relationship Id="rId2" Type="http://schemas.openxmlformats.org/officeDocument/2006/relationships/tags" Target="../tags/tag12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13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20.xml"/><Relationship Id="rId7" Type="http://schemas.openxmlformats.org/officeDocument/2006/relationships/image" Target="../media/image33.png"/><Relationship Id="rId6" Type="http://schemas.openxmlformats.org/officeDocument/2006/relationships/tags" Target="../tags/tag16.xml"/><Relationship Id="rId5" Type="http://schemas.openxmlformats.org/officeDocument/2006/relationships/image" Target="../media/image32.png"/><Relationship Id="rId4" Type="http://schemas.openxmlformats.org/officeDocument/2006/relationships/tags" Target="../tags/tag15.xml"/><Relationship Id="rId3" Type="http://schemas.openxmlformats.org/officeDocument/2006/relationships/image" Target="../media/image31.png"/><Relationship Id="rId2" Type="http://schemas.openxmlformats.org/officeDocument/2006/relationships/tags" Target="../tags/tag14.xml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34.png"/><Relationship Id="rId2" Type="http://schemas.openxmlformats.org/officeDocument/2006/relationships/tags" Target="../tags/tag17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tags" Target="../tags/tag18.xml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36.png"/><Relationship Id="rId2" Type="http://schemas.openxmlformats.org/officeDocument/2006/relationships/tags" Target="../tags/tag19.xml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37.png"/><Relationship Id="rId2" Type="http://schemas.openxmlformats.org/officeDocument/2006/relationships/tags" Target="../tags/tag20.xm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png"/><Relationship Id="rId2" Type="http://schemas.openxmlformats.org/officeDocument/2006/relationships/tags" Target="../tags/tag21.xml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png"/><Relationship Id="rId2" Type="http://schemas.openxmlformats.org/officeDocument/2006/relationships/tags" Target="../tags/tag22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0.png"/><Relationship Id="rId2" Type="http://schemas.openxmlformats.org/officeDocument/2006/relationships/tags" Target="../tags/tag23.xml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3" Type="http://schemas.microsoft.com/office/2007/relationships/hdphoto" Target="../media/image43.wdp"/><Relationship Id="rId2" Type="http://schemas.openxmlformats.org/officeDocument/2006/relationships/image" Target="../media/image42.png"/><Relationship Id="rId1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tags" Target="../tags/tag2.xml"/><Relationship Id="rId3" Type="http://schemas.openxmlformats.org/officeDocument/2006/relationships/image" Target="../media/image9.png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17.png"/><Relationship Id="rId3" Type="http://schemas.openxmlformats.org/officeDocument/2006/relationships/tags" Target="../tags/tag5.xml"/><Relationship Id="rId2" Type="http://schemas.openxmlformats.org/officeDocument/2006/relationships/image" Target="../media/image16.png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5"/>
            <a:ext cx="12192000" cy="6858830"/>
          </a:xfrm>
          <a:prstGeom prst="rect">
            <a:avLst/>
          </a:prstGeom>
          <a:gradFill>
            <a:gsLst>
              <a:gs pos="17000">
                <a:srgbClr val="004EA2"/>
              </a:gs>
              <a:gs pos="100000">
                <a:srgbClr val="007BF6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3031" y="843677"/>
            <a:ext cx="60960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软工导论课程项目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5625" y="1489710"/>
            <a:ext cx="9050020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软工导论学习平台</a:t>
            </a:r>
            <a:r>
              <a:rPr kumimoji="0" lang="en-US" altLang="zh-CN" sz="6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—— </a:t>
            </a:r>
            <a:r>
              <a:rPr kumimoji="0" lang="zh-CN" altLang="en-US" sz="6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一次成功的软件开发实践</a:t>
            </a:r>
            <a:endParaRPr kumimoji="0" lang="zh-CN" altLang="en-US" sz="60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84654" y="1244924"/>
            <a:ext cx="71977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55900" y="4002318"/>
            <a:ext cx="6096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</a:rPr>
              <a:t>答辩人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</a:rPr>
              <a:t>|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</a:rPr>
              <a:t>何文昊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POSans M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5900" y="4925648"/>
            <a:ext cx="6096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</a:rPr>
              <a:t>指导老师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</a:rPr>
              <a:t>|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</a:rPr>
              <a:t>王璐璐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5625" y="4464050"/>
            <a:ext cx="703199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</a:rPr>
              <a:t>团队成员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</a:rPr>
              <a:t>|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</a:rPr>
              <a:t>何文昊 伍浩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</a:rPr>
              <a:t>邵泽豪 李安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</a:rPr>
              <a:t>姚嘉轩 苏畅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anose="00020600040101010101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502599" y="1490008"/>
            <a:ext cx="3262432" cy="61995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0" b="1" dirty="0">
                <a:ln w="19050">
                  <a:gradFill flip="none" rotWithShape="1">
                    <a:gsLst>
                      <a:gs pos="57000">
                        <a:srgbClr val="1D77D1">
                          <a:lumMod val="90000"/>
                          <a:lumOff val="10000"/>
                        </a:srgbClr>
                      </a:gs>
                      <a:gs pos="16000">
                        <a:srgbClr val="1D77D1"/>
                      </a:gs>
                      <a:gs pos="71000">
                        <a:srgbClr val="1D77D1"/>
                      </a:gs>
                      <a:gs pos="39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0800000" scaled="1"/>
                    <a:tileRect/>
                  </a:gradFill>
                </a:ln>
                <a:noFill/>
                <a:latin typeface="Times New Roman" panose="02020603050405020304" pitchFamily="18" charset="0"/>
                <a:ea typeface="DejaVu Math TeX Gyre" panose="02000503000000000000" pitchFamily="2" charset="0"/>
                <a:cs typeface="Times New Roman" panose="02020603050405020304" pitchFamily="18" charset="0"/>
              </a:rPr>
              <a:t>SEU</a:t>
            </a:r>
            <a:endParaRPr lang="zh-CN" altLang="en-US" sz="20000" b="1" dirty="0">
              <a:ln w="19050">
                <a:gradFill flip="none" rotWithShape="1">
                  <a:gsLst>
                    <a:gs pos="57000">
                      <a:srgbClr val="1D77D1">
                        <a:lumMod val="90000"/>
                        <a:lumOff val="10000"/>
                      </a:srgbClr>
                    </a:gs>
                    <a:gs pos="16000">
                      <a:srgbClr val="1D77D1"/>
                    </a:gs>
                    <a:gs pos="71000">
                      <a:srgbClr val="1D77D1"/>
                    </a:gs>
                    <a:gs pos="39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1"/>
                  <a:tileRect/>
                </a:gradFill>
              </a:ln>
              <a:noFill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形 2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315575" y="-94536"/>
            <a:ext cx="1876425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515076"/>
            <a:ext cx="12192000" cy="6858000"/>
          </a:xfrm>
          <a:prstGeom prst="rect">
            <a:avLst/>
          </a:prstGeom>
          <a:gradFill>
            <a:gsLst>
              <a:gs pos="0">
                <a:srgbClr val="1D2A71">
                  <a:lumMod val="0"/>
                  <a:lumOff val="100000"/>
                </a:srgbClr>
              </a:gs>
              <a:gs pos="47000">
                <a:srgbClr val="1D77D1">
                  <a:alpha val="93000"/>
                  <a:lumMod val="92000"/>
                </a:srgbClr>
              </a:gs>
              <a:gs pos="100000">
                <a:srgbClr val="1644D8">
                  <a:lumMod val="62000"/>
                </a:srgbClr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 panose="02000000000000000000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4945" y="295007"/>
            <a:ext cx="10068914" cy="1783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我们的项目使用敏捷开发方法，以价值为导向，注重成员间交流，进行迭代、增量开发，定了明确的 Sprint 周期，根据功能难度不同和团队的可用时间划分为 1-</a:t>
            </a:r>
            <a:r>
              <a:rPr lang="en-US" altLang="zh-CN" sz="2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2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周，每周进行</a:t>
            </a:r>
            <a:r>
              <a:rPr lang="en-US" altLang="zh-CN" sz="2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2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次左右的会议</a:t>
            </a:r>
            <a:endParaRPr lang="zh-CN" altLang="en-US" sz="26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1D2A71">
                      <a:lumMod val="0"/>
                      <a:lumOff val="100000"/>
                    </a:srgbClr>
                  </a:gs>
                  <a:gs pos="100000">
                    <a:srgbClr val="1D2A71">
                      <a:lumMod val="10000"/>
                      <a:lumOff val="9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思源宋体 CN Heavy" panose="02020900000000000000" charset="-122"/>
              <a:ea typeface="思源宋体 CN Heavy" panose="02020900000000000000" charset="-122"/>
              <a:cs typeface="+mn-cs"/>
              <a:sym typeface="HarmonyOS Sans SC Black" panose="00000A00000000000000" pitchFamily="2" charset="-122"/>
            </a:endParaRPr>
          </a:p>
        </p:txBody>
      </p:sp>
      <p:grpSp>
        <p:nvGrpSpPr>
          <p:cNvPr id="135" name="组合 134"/>
          <p:cNvGrpSpPr/>
          <p:nvPr/>
        </p:nvGrpSpPr>
        <p:grpSpPr>
          <a:xfrm>
            <a:off x="711954" y="1625252"/>
            <a:ext cx="3408535" cy="4560769"/>
            <a:chOff x="867587" y="1625642"/>
            <a:chExt cx="3408535" cy="4560769"/>
          </a:xfrm>
        </p:grpSpPr>
        <p:sp>
          <p:nvSpPr>
            <p:cNvPr id="5" name="矩形 4"/>
            <p:cNvSpPr/>
            <p:nvPr/>
          </p:nvSpPr>
          <p:spPr>
            <a:xfrm>
              <a:off x="867587" y="1649336"/>
              <a:ext cx="3408535" cy="4537075"/>
            </a:xfrm>
            <a:prstGeom prst="rect">
              <a:avLst/>
            </a:prstGeom>
            <a:gradFill>
              <a:gsLst>
                <a:gs pos="0">
                  <a:srgbClr val="1D2A71">
                    <a:lumMod val="5000"/>
                    <a:lumOff val="95000"/>
                  </a:srgbClr>
                </a:gs>
                <a:gs pos="100000">
                  <a:srgbClr val="1D2A71">
                    <a:lumMod val="10000"/>
                    <a:lumOff val="9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 panose="02000000000000000000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867587" y="1625642"/>
              <a:ext cx="3408535" cy="47624"/>
            </a:xfrm>
            <a:prstGeom prst="rect">
              <a:avLst/>
            </a:prstGeom>
            <a:solidFill>
              <a:srgbClr val="D2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 panose="02000000000000000000"/>
                <a:ea typeface="思源黑体 CN Regular" panose="020B0500000000000000" charset="-122"/>
                <a:cs typeface="+mn-cs"/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2638542" y="4042402"/>
              <a:ext cx="1428325" cy="1438475"/>
              <a:chOff x="1227464" y="1953770"/>
              <a:chExt cx="599373" cy="603632"/>
            </a:xfrm>
            <a:gradFill>
              <a:gsLst>
                <a:gs pos="0">
                  <a:srgbClr val="1D2A71">
                    <a:lumMod val="24000"/>
                    <a:lumOff val="76000"/>
                    <a:alpha val="27000"/>
                  </a:srgbClr>
                </a:gs>
                <a:gs pos="100000">
                  <a:srgbClr val="1D2A71">
                    <a:lumMod val="24000"/>
                    <a:lumOff val="76000"/>
                    <a:alpha val="0"/>
                  </a:srgbClr>
                </a:gs>
                <a:gs pos="54000">
                  <a:srgbClr val="1D2A71">
                    <a:lumMod val="24000"/>
                    <a:lumOff val="76000"/>
                    <a:alpha val="14000"/>
                  </a:srgbClr>
                </a:gs>
              </a:gsLst>
              <a:lin ang="5400000" scaled="1"/>
            </a:gradFill>
          </p:grpSpPr>
          <p:sp>
            <p:nvSpPr>
              <p:cNvPr id="107" name="任意多边形: 形状 106"/>
              <p:cNvSpPr/>
              <p:nvPr/>
            </p:nvSpPr>
            <p:spPr>
              <a:xfrm>
                <a:off x="1227464" y="1953770"/>
                <a:ext cx="599373" cy="602988"/>
              </a:xfrm>
              <a:custGeom>
                <a:avLst/>
                <a:gdLst>
                  <a:gd name="connsiteX0" fmla="*/ 1324517 w 2275046"/>
                  <a:gd name="connsiteY0" fmla="*/ 2191120 h 2288766"/>
                  <a:gd name="connsiteX1" fmla="*/ 1399098 w 2275046"/>
                  <a:gd name="connsiteY1" fmla="*/ 2150448 h 2288766"/>
                  <a:gd name="connsiteX2" fmla="*/ 2183291 w 2275046"/>
                  <a:gd name="connsiteY2" fmla="*/ 1709917 h 2288766"/>
                  <a:gd name="connsiteX3" fmla="*/ 2207675 w 2275046"/>
                  <a:gd name="connsiteY3" fmla="*/ 1667245 h 2288766"/>
                  <a:gd name="connsiteX4" fmla="*/ 2207675 w 2275046"/>
                  <a:gd name="connsiteY4" fmla="*/ 1518655 h 2288766"/>
                  <a:gd name="connsiteX5" fmla="*/ 2240917 w 2275046"/>
                  <a:gd name="connsiteY5" fmla="*/ 1478364 h 2288766"/>
                  <a:gd name="connsiteX6" fmla="*/ 2275017 w 2275046"/>
                  <a:gd name="connsiteY6" fmla="*/ 1517798 h 2288766"/>
                  <a:gd name="connsiteX7" fmla="*/ 2275017 w 2275046"/>
                  <a:gd name="connsiteY7" fmla="*/ 1686391 h 2288766"/>
                  <a:gd name="connsiteX8" fmla="*/ 2227392 w 2275046"/>
                  <a:gd name="connsiteY8" fmla="*/ 1762591 h 2288766"/>
                  <a:gd name="connsiteX9" fmla="*/ 1497491 w 2275046"/>
                  <a:gd name="connsiteY9" fmla="*/ 2171975 h 2288766"/>
                  <a:gd name="connsiteX10" fmla="*/ 1377667 w 2275046"/>
                  <a:gd name="connsiteY10" fmla="*/ 2238650 h 2288766"/>
                  <a:gd name="connsiteX11" fmla="*/ 1255366 w 2275046"/>
                  <a:gd name="connsiteY11" fmla="*/ 2282275 h 2288766"/>
                  <a:gd name="connsiteX12" fmla="*/ 1170784 w 2275046"/>
                  <a:gd name="connsiteY12" fmla="*/ 2285037 h 2288766"/>
                  <a:gd name="connsiteX13" fmla="*/ 1039339 w 2275046"/>
                  <a:gd name="connsiteY13" fmla="*/ 2285037 h 2288766"/>
                  <a:gd name="connsiteX14" fmla="*/ 1006382 w 2275046"/>
                  <a:gd name="connsiteY14" fmla="*/ 2279798 h 2288766"/>
                  <a:gd name="connsiteX15" fmla="*/ 884653 w 2275046"/>
                  <a:gd name="connsiteY15" fmla="*/ 2233411 h 2288766"/>
                  <a:gd name="connsiteX16" fmla="*/ 770353 w 2275046"/>
                  <a:gd name="connsiteY16" fmla="*/ 2168641 h 2288766"/>
                  <a:gd name="connsiteX17" fmla="*/ 55978 w 2275046"/>
                  <a:gd name="connsiteY17" fmla="*/ 1767258 h 2288766"/>
                  <a:gd name="connsiteX18" fmla="*/ -29 w 2275046"/>
                  <a:gd name="connsiteY18" fmla="*/ 1670483 h 2288766"/>
                  <a:gd name="connsiteX19" fmla="*/ 1018 w 2275046"/>
                  <a:gd name="connsiteY19" fmla="*/ 301551 h 2288766"/>
                  <a:gd name="connsiteX20" fmla="*/ 131701 w 2275046"/>
                  <a:gd name="connsiteY20" fmla="*/ 221160 h 2288766"/>
                  <a:gd name="connsiteX21" fmla="*/ 140464 w 2275046"/>
                  <a:gd name="connsiteY21" fmla="*/ 224208 h 2288766"/>
                  <a:gd name="connsiteX22" fmla="*/ 232952 w 2275046"/>
                  <a:gd name="connsiteY22" fmla="*/ 131720 h 2288766"/>
                  <a:gd name="connsiteX23" fmla="*/ 301437 w 2275046"/>
                  <a:gd name="connsiteY23" fmla="*/ 113241 h 2288766"/>
                  <a:gd name="connsiteX24" fmla="*/ 459076 w 2275046"/>
                  <a:gd name="connsiteY24" fmla="*/ 163057 h 2288766"/>
                  <a:gd name="connsiteX25" fmla="*/ 459076 w 2275046"/>
                  <a:gd name="connsiteY25" fmla="*/ 47424 h 2288766"/>
                  <a:gd name="connsiteX26" fmla="*/ 518893 w 2275046"/>
                  <a:gd name="connsiteY26" fmla="*/ 6276 h 2288766"/>
                  <a:gd name="connsiteX27" fmla="*/ 1053817 w 2275046"/>
                  <a:gd name="connsiteY27" fmla="*/ 438425 h 2288766"/>
                  <a:gd name="connsiteX28" fmla="*/ 1138589 w 2275046"/>
                  <a:gd name="connsiteY28" fmla="*/ 599492 h 2288766"/>
                  <a:gd name="connsiteX29" fmla="*/ 1195739 w 2275046"/>
                  <a:gd name="connsiteY29" fmla="*/ 480906 h 2288766"/>
                  <a:gd name="connsiteX30" fmla="*/ 1661321 w 2275046"/>
                  <a:gd name="connsiteY30" fmla="*/ 48757 h 2288766"/>
                  <a:gd name="connsiteX31" fmla="*/ 1760381 w 2275046"/>
                  <a:gd name="connsiteY31" fmla="*/ 4656 h 2288766"/>
                  <a:gd name="connsiteX32" fmla="*/ 1815436 w 2275046"/>
                  <a:gd name="connsiteY32" fmla="*/ 40851 h 2288766"/>
                  <a:gd name="connsiteX33" fmla="*/ 1815436 w 2275046"/>
                  <a:gd name="connsiteY33" fmla="*/ 163819 h 2288766"/>
                  <a:gd name="connsiteX34" fmla="*/ 1950214 w 2275046"/>
                  <a:gd name="connsiteY34" fmla="*/ 119433 h 2288766"/>
                  <a:gd name="connsiteX35" fmla="*/ 2054989 w 2275046"/>
                  <a:gd name="connsiteY35" fmla="*/ 145150 h 2288766"/>
                  <a:gd name="connsiteX36" fmla="*/ 2131189 w 2275046"/>
                  <a:gd name="connsiteY36" fmla="*/ 223922 h 2288766"/>
                  <a:gd name="connsiteX37" fmla="*/ 2138714 w 2275046"/>
                  <a:gd name="connsiteY37" fmla="*/ 222493 h 2288766"/>
                  <a:gd name="connsiteX38" fmla="*/ 2274350 w 2275046"/>
                  <a:gd name="connsiteY38" fmla="*/ 306409 h 2288766"/>
                  <a:gd name="connsiteX39" fmla="*/ 2272921 w 2275046"/>
                  <a:gd name="connsiteY39" fmla="*/ 1269195 h 2288766"/>
                  <a:gd name="connsiteX40" fmla="*/ 2240346 w 2275046"/>
                  <a:gd name="connsiteY40" fmla="*/ 1329393 h 2288766"/>
                  <a:gd name="connsiteX41" fmla="*/ 2205484 w 2275046"/>
                  <a:gd name="connsiteY41" fmla="*/ 1268910 h 2288766"/>
                  <a:gd name="connsiteX42" fmla="*/ 2205484 w 2275046"/>
                  <a:gd name="connsiteY42" fmla="*/ 308885 h 2288766"/>
                  <a:gd name="connsiteX43" fmla="*/ 2164527 w 2275046"/>
                  <a:gd name="connsiteY43" fmla="*/ 286120 h 2288766"/>
                  <a:gd name="connsiteX44" fmla="*/ 1348330 w 2275046"/>
                  <a:gd name="connsiteY44" fmla="*/ 744844 h 2288766"/>
                  <a:gd name="connsiteX45" fmla="*/ 1319278 w 2275046"/>
                  <a:gd name="connsiteY45" fmla="*/ 793993 h 2288766"/>
                  <a:gd name="connsiteX46" fmla="*/ 1319945 w 2275046"/>
                  <a:gd name="connsiteY46" fmla="*/ 2145495 h 2288766"/>
                  <a:gd name="connsiteX47" fmla="*/ 1324517 w 2275046"/>
                  <a:gd name="connsiteY47" fmla="*/ 2191120 h 2288766"/>
                  <a:gd name="connsiteX48" fmla="*/ 68741 w 2275046"/>
                  <a:gd name="connsiteY48" fmla="*/ 984588 h 2288766"/>
                  <a:gd name="connsiteX49" fmla="*/ 68074 w 2275046"/>
                  <a:gd name="connsiteY49" fmla="*/ 1661816 h 2288766"/>
                  <a:gd name="connsiteX50" fmla="*/ 97316 w 2275046"/>
                  <a:gd name="connsiteY50" fmla="*/ 1712965 h 2288766"/>
                  <a:gd name="connsiteX51" fmla="*/ 769876 w 2275046"/>
                  <a:gd name="connsiteY51" fmla="*/ 2090346 h 2288766"/>
                  <a:gd name="connsiteX52" fmla="*/ 919133 w 2275046"/>
                  <a:gd name="connsiteY52" fmla="*/ 2174452 h 2288766"/>
                  <a:gd name="connsiteX53" fmla="*/ 954090 w 2275046"/>
                  <a:gd name="connsiteY53" fmla="*/ 2152734 h 2288766"/>
                  <a:gd name="connsiteX54" fmla="*/ 954090 w 2275046"/>
                  <a:gd name="connsiteY54" fmla="*/ 2138542 h 2288766"/>
                  <a:gd name="connsiteX55" fmla="*/ 954661 w 2275046"/>
                  <a:gd name="connsiteY55" fmla="*/ 789707 h 2288766"/>
                  <a:gd name="connsiteX56" fmla="*/ 926753 w 2275046"/>
                  <a:gd name="connsiteY56" fmla="*/ 745606 h 2288766"/>
                  <a:gd name="connsiteX57" fmla="*/ 107603 w 2275046"/>
                  <a:gd name="connsiteY57" fmla="*/ 285453 h 2288766"/>
                  <a:gd name="connsiteX58" fmla="*/ 68170 w 2275046"/>
                  <a:gd name="connsiteY58" fmla="*/ 307456 h 2288766"/>
                  <a:gd name="connsiteX59" fmla="*/ 68741 w 2275046"/>
                  <a:gd name="connsiteY59" fmla="*/ 984588 h 2288766"/>
                  <a:gd name="connsiteX60" fmla="*/ 527275 w 2275046"/>
                  <a:gd name="connsiteY60" fmla="*/ 82380 h 2288766"/>
                  <a:gd name="connsiteX61" fmla="*/ 527275 w 2275046"/>
                  <a:gd name="connsiteY61" fmla="*/ 162200 h 2288766"/>
                  <a:gd name="connsiteX62" fmla="*/ 554040 w 2275046"/>
                  <a:gd name="connsiteY62" fmla="*/ 205062 h 2288766"/>
                  <a:gd name="connsiteX63" fmla="*/ 661958 w 2275046"/>
                  <a:gd name="connsiteY63" fmla="*/ 256878 h 2288766"/>
                  <a:gd name="connsiteX64" fmla="*/ 678894 w 2275046"/>
                  <a:gd name="connsiteY64" fmla="*/ 295198 h 2288766"/>
                  <a:gd name="connsiteX65" fmla="*/ 676436 w 2275046"/>
                  <a:gd name="connsiteY65" fmla="*/ 300122 h 2288766"/>
                  <a:gd name="connsiteX66" fmla="*/ 633478 w 2275046"/>
                  <a:gd name="connsiteY66" fmla="*/ 316886 h 2288766"/>
                  <a:gd name="connsiteX67" fmla="*/ 610333 w 2275046"/>
                  <a:gd name="connsiteY67" fmla="*/ 305932 h 2288766"/>
                  <a:gd name="connsiteX68" fmla="*/ 305533 w 2275046"/>
                  <a:gd name="connsiteY68" fmla="*/ 185536 h 2288766"/>
                  <a:gd name="connsiteX69" fmla="*/ 276958 w 2275046"/>
                  <a:gd name="connsiteY69" fmla="*/ 185536 h 2288766"/>
                  <a:gd name="connsiteX70" fmla="*/ 199710 w 2275046"/>
                  <a:gd name="connsiteY70" fmla="*/ 256021 h 2288766"/>
                  <a:gd name="connsiteX71" fmla="*/ 217236 w 2275046"/>
                  <a:gd name="connsiteY71" fmla="*/ 268975 h 2288766"/>
                  <a:gd name="connsiteX72" fmla="*/ 977998 w 2275046"/>
                  <a:gd name="connsiteY72" fmla="*/ 697028 h 2288766"/>
                  <a:gd name="connsiteX73" fmla="*/ 1084678 w 2275046"/>
                  <a:gd name="connsiteY73" fmla="*/ 706553 h 2288766"/>
                  <a:gd name="connsiteX74" fmla="*/ 829693 w 2275046"/>
                  <a:gd name="connsiteY74" fmla="*/ 440806 h 2288766"/>
                  <a:gd name="connsiteX75" fmla="*/ 804262 w 2275046"/>
                  <a:gd name="connsiteY75" fmla="*/ 379179 h 2288766"/>
                  <a:gd name="connsiteX76" fmla="*/ 870175 w 2275046"/>
                  <a:gd name="connsiteY76" fmla="*/ 387085 h 2288766"/>
                  <a:gd name="connsiteX77" fmla="*/ 1021527 w 2275046"/>
                  <a:gd name="connsiteY77" fmla="*/ 513387 h 2288766"/>
                  <a:gd name="connsiteX78" fmla="*/ 526989 w 2275046"/>
                  <a:gd name="connsiteY78" fmla="*/ 82380 h 2288766"/>
                  <a:gd name="connsiteX79" fmla="*/ 1251175 w 2275046"/>
                  <a:gd name="connsiteY79" fmla="*/ 1911180 h 2288766"/>
                  <a:gd name="connsiteX80" fmla="*/ 1251175 w 2275046"/>
                  <a:gd name="connsiteY80" fmla="*/ 1081267 h 2288766"/>
                  <a:gd name="connsiteX81" fmla="*/ 1023908 w 2275046"/>
                  <a:gd name="connsiteY81" fmla="*/ 1081267 h 2288766"/>
                  <a:gd name="connsiteX82" fmla="*/ 1023908 w 2275046"/>
                  <a:gd name="connsiteY82" fmla="*/ 1911180 h 2288766"/>
                  <a:gd name="connsiteX83" fmla="*/ 1193358 w 2275046"/>
                  <a:gd name="connsiteY83" fmla="*/ 704744 h 2288766"/>
                  <a:gd name="connsiteX84" fmla="*/ 1318421 w 2275046"/>
                  <a:gd name="connsiteY84" fmla="*/ 686646 h 2288766"/>
                  <a:gd name="connsiteX85" fmla="*/ 1952691 w 2275046"/>
                  <a:gd name="connsiteY85" fmla="*/ 329364 h 2288766"/>
                  <a:gd name="connsiteX86" fmla="*/ 2079564 w 2275046"/>
                  <a:gd name="connsiteY86" fmla="*/ 257068 h 2288766"/>
                  <a:gd name="connsiteX87" fmla="*/ 2000792 w 2275046"/>
                  <a:gd name="connsiteY87" fmla="*/ 187060 h 2288766"/>
                  <a:gd name="connsiteX88" fmla="*/ 1975075 w 2275046"/>
                  <a:gd name="connsiteY88" fmla="*/ 184107 h 2288766"/>
                  <a:gd name="connsiteX89" fmla="*/ 1399669 w 2275046"/>
                  <a:gd name="connsiteY89" fmla="*/ 478525 h 2288766"/>
                  <a:gd name="connsiteX90" fmla="*/ 1193167 w 2275046"/>
                  <a:gd name="connsiteY90" fmla="*/ 704744 h 2288766"/>
                  <a:gd name="connsiteX91" fmla="*/ 1748475 w 2275046"/>
                  <a:gd name="connsiteY91" fmla="*/ 82571 h 2288766"/>
                  <a:gd name="connsiteX92" fmla="*/ 1259842 w 2275046"/>
                  <a:gd name="connsiteY92" fmla="*/ 508243 h 2288766"/>
                  <a:gd name="connsiteX93" fmla="*/ 1397860 w 2275046"/>
                  <a:gd name="connsiteY93" fmla="*/ 393943 h 2288766"/>
                  <a:gd name="connsiteX94" fmla="*/ 1721710 w 2275046"/>
                  <a:gd name="connsiteY94" fmla="*/ 203443 h 2288766"/>
                  <a:gd name="connsiteX95" fmla="*/ 1746856 w 2275046"/>
                  <a:gd name="connsiteY95" fmla="*/ 178583 h 2288766"/>
                  <a:gd name="connsiteX96" fmla="*/ 1748284 w 2275046"/>
                  <a:gd name="connsiteY96" fmla="*/ 82571 h 2288766"/>
                  <a:gd name="connsiteX97" fmla="*/ 1027147 w 2275046"/>
                  <a:gd name="connsiteY97" fmla="*/ 863621 h 2288766"/>
                  <a:gd name="connsiteX98" fmla="*/ 1253746 w 2275046"/>
                  <a:gd name="connsiteY98" fmla="*/ 863621 h 2288766"/>
                  <a:gd name="connsiteX99" fmla="*/ 1253746 w 2275046"/>
                  <a:gd name="connsiteY99" fmla="*/ 797708 h 2288766"/>
                  <a:gd name="connsiteX100" fmla="*/ 1229458 w 2275046"/>
                  <a:gd name="connsiteY100" fmla="*/ 775419 h 2288766"/>
                  <a:gd name="connsiteX101" fmla="*/ 1095155 w 2275046"/>
                  <a:gd name="connsiteY101" fmla="*/ 775419 h 2288766"/>
                  <a:gd name="connsiteX102" fmla="*/ 1022956 w 2275046"/>
                  <a:gd name="connsiteY102" fmla="*/ 856382 h 2288766"/>
                  <a:gd name="connsiteX103" fmla="*/ 1026956 w 2275046"/>
                  <a:gd name="connsiteY103" fmla="*/ 863716 h 2288766"/>
                  <a:gd name="connsiteX104" fmla="*/ 1251651 w 2275046"/>
                  <a:gd name="connsiteY104" fmla="*/ 2132351 h 2288766"/>
                  <a:gd name="connsiteX105" fmla="*/ 1021717 w 2275046"/>
                  <a:gd name="connsiteY105" fmla="*/ 2132351 h 2288766"/>
                  <a:gd name="connsiteX106" fmla="*/ 1021717 w 2275046"/>
                  <a:gd name="connsiteY106" fmla="*/ 2193692 h 2288766"/>
                  <a:gd name="connsiteX107" fmla="*/ 1045054 w 2275046"/>
                  <a:gd name="connsiteY107" fmla="*/ 2217028 h 2288766"/>
                  <a:gd name="connsiteX108" fmla="*/ 1181642 w 2275046"/>
                  <a:gd name="connsiteY108" fmla="*/ 2217028 h 2288766"/>
                  <a:gd name="connsiteX109" fmla="*/ 1251460 w 2275046"/>
                  <a:gd name="connsiteY109" fmla="*/ 2132446 h 2288766"/>
                  <a:gd name="connsiteX110" fmla="*/ 1252127 w 2275046"/>
                  <a:gd name="connsiteY110" fmla="*/ 932772 h 2288766"/>
                  <a:gd name="connsiteX111" fmla="*/ 1024480 w 2275046"/>
                  <a:gd name="connsiteY111" fmla="*/ 932772 h 2288766"/>
                  <a:gd name="connsiteX112" fmla="*/ 1024480 w 2275046"/>
                  <a:gd name="connsiteY112" fmla="*/ 1008972 h 2288766"/>
                  <a:gd name="connsiteX113" fmla="*/ 1251937 w 2275046"/>
                  <a:gd name="connsiteY113" fmla="*/ 1008972 h 2288766"/>
                  <a:gd name="connsiteX114" fmla="*/ 1252127 w 2275046"/>
                  <a:gd name="connsiteY114" fmla="*/ 1982999 h 2288766"/>
                  <a:gd name="connsiteX115" fmla="*/ 1023527 w 2275046"/>
                  <a:gd name="connsiteY115" fmla="*/ 1982999 h 2288766"/>
                  <a:gd name="connsiteX116" fmla="*/ 1023527 w 2275046"/>
                  <a:gd name="connsiteY116" fmla="*/ 2059770 h 2288766"/>
                  <a:gd name="connsiteX117" fmla="*/ 1252127 w 2275046"/>
                  <a:gd name="connsiteY117" fmla="*/ 2059770 h 2288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275046" h="2288766">
                    <a:moveTo>
                      <a:pt x="1324517" y="2191120"/>
                    </a:moveTo>
                    <a:cubicBezTo>
                      <a:pt x="1354426" y="2174832"/>
                      <a:pt x="1376905" y="2162545"/>
                      <a:pt x="1399098" y="2150448"/>
                    </a:cubicBezTo>
                    <a:cubicBezTo>
                      <a:pt x="1660273" y="2003506"/>
                      <a:pt x="1921668" y="1856669"/>
                      <a:pt x="2183291" y="1709917"/>
                    </a:cubicBezTo>
                    <a:cubicBezTo>
                      <a:pt x="2199931" y="1702621"/>
                      <a:pt x="2209837" y="1685285"/>
                      <a:pt x="2207675" y="1667245"/>
                    </a:cubicBezTo>
                    <a:cubicBezTo>
                      <a:pt x="2206342" y="1617810"/>
                      <a:pt x="2207675" y="1568185"/>
                      <a:pt x="2207675" y="1518655"/>
                    </a:cubicBezTo>
                    <a:cubicBezTo>
                      <a:pt x="2207675" y="1495891"/>
                      <a:pt x="2214629" y="1478745"/>
                      <a:pt x="2240917" y="1478364"/>
                    </a:cubicBezTo>
                    <a:cubicBezTo>
                      <a:pt x="2267206" y="1477984"/>
                      <a:pt x="2275017" y="1494938"/>
                      <a:pt x="2275017" y="1517798"/>
                    </a:cubicBezTo>
                    <a:cubicBezTo>
                      <a:pt x="2275017" y="1573995"/>
                      <a:pt x="2275017" y="1630193"/>
                      <a:pt x="2275017" y="1686391"/>
                    </a:cubicBezTo>
                    <a:cubicBezTo>
                      <a:pt x="2275017" y="1721157"/>
                      <a:pt x="2257777" y="1745350"/>
                      <a:pt x="2227392" y="1762591"/>
                    </a:cubicBezTo>
                    <a:cubicBezTo>
                      <a:pt x="1984000" y="1898922"/>
                      <a:pt x="1740693" y="2035386"/>
                      <a:pt x="1497491" y="2171975"/>
                    </a:cubicBezTo>
                    <a:cubicBezTo>
                      <a:pt x="1457677" y="2194358"/>
                      <a:pt x="1418815" y="2218742"/>
                      <a:pt x="1377667" y="2238650"/>
                    </a:cubicBezTo>
                    <a:cubicBezTo>
                      <a:pt x="1338805" y="2257700"/>
                      <a:pt x="1295085" y="2262176"/>
                      <a:pt x="1255366" y="2282275"/>
                    </a:cubicBezTo>
                    <a:cubicBezTo>
                      <a:pt x="1232601" y="2293800"/>
                      <a:pt x="1199359" y="2284941"/>
                      <a:pt x="1170784" y="2285037"/>
                    </a:cubicBezTo>
                    <a:cubicBezTo>
                      <a:pt x="1126969" y="2285037"/>
                      <a:pt x="1083154" y="2285037"/>
                      <a:pt x="1039339" y="2285037"/>
                    </a:cubicBezTo>
                    <a:cubicBezTo>
                      <a:pt x="1028099" y="2285037"/>
                      <a:pt x="1012859" y="2286180"/>
                      <a:pt x="1006382" y="2279798"/>
                    </a:cubicBezTo>
                    <a:cubicBezTo>
                      <a:pt x="972283" y="2246079"/>
                      <a:pt x="922276" y="2257129"/>
                      <a:pt x="884653" y="2233411"/>
                    </a:cubicBezTo>
                    <a:cubicBezTo>
                      <a:pt x="847029" y="2209694"/>
                      <a:pt x="808453" y="2190167"/>
                      <a:pt x="770353" y="2168641"/>
                    </a:cubicBezTo>
                    <a:cubicBezTo>
                      <a:pt x="532228" y="2034719"/>
                      <a:pt x="294769" y="1900226"/>
                      <a:pt x="55978" y="1767258"/>
                    </a:cubicBezTo>
                    <a:cubicBezTo>
                      <a:pt x="16163" y="1745064"/>
                      <a:pt x="-125" y="1715346"/>
                      <a:pt x="-29" y="1670483"/>
                    </a:cubicBezTo>
                    <a:cubicBezTo>
                      <a:pt x="1368" y="1214169"/>
                      <a:pt x="1717" y="757865"/>
                      <a:pt x="1018" y="301551"/>
                    </a:cubicBezTo>
                    <a:cubicBezTo>
                      <a:pt x="1018" y="216969"/>
                      <a:pt x="55120" y="183822"/>
                      <a:pt x="131701" y="221160"/>
                    </a:cubicBezTo>
                    <a:cubicBezTo>
                      <a:pt x="134553" y="222369"/>
                      <a:pt x="137480" y="223389"/>
                      <a:pt x="140464" y="224208"/>
                    </a:cubicBezTo>
                    <a:cubicBezTo>
                      <a:pt x="171325" y="193632"/>
                      <a:pt x="203520" y="164010"/>
                      <a:pt x="232952" y="131720"/>
                    </a:cubicBezTo>
                    <a:cubicBezTo>
                      <a:pt x="252955" y="109812"/>
                      <a:pt x="273529" y="103812"/>
                      <a:pt x="301437" y="113241"/>
                    </a:cubicBezTo>
                    <a:cubicBezTo>
                      <a:pt x="352586" y="130481"/>
                      <a:pt x="404402" y="145912"/>
                      <a:pt x="459076" y="163057"/>
                    </a:cubicBezTo>
                    <a:cubicBezTo>
                      <a:pt x="459076" y="123338"/>
                      <a:pt x="459076" y="85428"/>
                      <a:pt x="459076" y="47424"/>
                    </a:cubicBezTo>
                    <a:cubicBezTo>
                      <a:pt x="459552" y="3132"/>
                      <a:pt x="478126" y="-9726"/>
                      <a:pt x="518893" y="6276"/>
                    </a:cubicBezTo>
                    <a:cubicBezTo>
                      <a:pt x="740825" y="96287"/>
                      <a:pt x="925801" y="232685"/>
                      <a:pt x="1053817" y="438425"/>
                    </a:cubicBezTo>
                    <a:cubicBezTo>
                      <a:pt x="1085630" y="489574"/>
                      <a:pt x="1110300" y="545200"/>
                      <a:pt x="1138589" y="599492"/>
                    </a:cubicBezTo>
                    <a:cubicBezTo>
                      <a:pt x="1157639" y="560249"/>
                      <a:pt x="1174879" y="519483"/>
                      <a:pt x="1195739" y="480906"/>
                    </a:cubicBezTo>
                    <a:cubicBezTo>
                      <a:pt x="1303372" y="285930"/>
                      <a:pt x="1463868" y="147531"/>
                      <a:pt x="1661321" y="48757"/>
                    </a:cubicBezTo>
                    <a:cubicBezTo>
                      <a:pt x="1693706" y="32660"/>
                      <a:pt x="1726948" y="18372"/>
                      <a:pt x="1760381" y="4656"/>
                    </a:cubicBezTo>
                    <a:cubicBezTo>
                      <a:pt x="1793814" y="-9059"/>
                      <a:pt x="1814483" y="4656"/>
                      <a:pt x="1815436" y="40851"/>
                    </a:cubicBezTo>
                    <a:cubicBezTo>
                      <a:pt x="1816388" y="80761"/>
                      <a:pt x="1815436" y="120576"/>
                      <a:pt x="1815436" y="163819"/>
                    </a:cubicBezTo>
                    <a:cubicBezTo>
                      <a:pt x="1862584" y="148484"/>
                      <a:pt x="1907066" y="135720"/>
                      <a:pt x="1950214" y="119433"/>
                    </a:cubicBezTo>
                    <a:cubicBezTo>
                      <a:pt x="1993363" y="103145"/>
                      <a:pt x="2025652" y="106288"/>
                      <a:pt x="2054989" y="145150"/>
                    </a:cubicBezTo>
                    <a:cubicBezTo>
                      <a:pt x="2077278" y="174392"/>
                      <a:pt x="2106424" y="198395"/>
                      <a:pt x="2131189" y="223922"/>
                    </a:cubicBezTo>
                    <a:cubicBezTo>
                      <a:pt x="2135190" y="223255"/>
                      <a:pt x="2137381" y="223922"/>
                      <a:pt x="2138714" y="222493"/>
                    </a:cubicBezTo>
                    <a:cubicBezTo>
                      <a:pt x="2204151" y="176773"/>
                      <a:pt x="2275303" y="221540"/>
                      <a:pt x="2274350" y="306409"/>
                    </a:cubicBezTo>
                    <a:cubicBezTo>
                      <a:pt x="2270826" y="627306"/>
                      <a:pt x="2272921" y="948203"/>
                      <a:pt x="2272921" y="1269195"/>
                    </a:cubicBezTo>
                    <a:cubicBezTo>
                      <a:pt x="2272921" y="1310343"/>
                      <a:pt x="2263396" y="1328346"/>
                      <a:pt x="2240346" y="1329393"/>
                    </a:cubicBezTo>
                    <a:cubicBezTo>
                      <a:pt x="2217296" y="1330441"/>
                      <a:pt x="2205484" y="1311201"/>
                      <a:pt x="2205484" y="1268910"/>
                    </a:cubicBezTo>
                    <a:lnTo>
                      <a:pt x="2205484" y="308885"/>
                    </a:lnTo>
                    <a:cubicBezTo>
                      <a:pt x="2205484" y="266689"/>
                      <a:pt x="2202055" y="264974"/>
                      <a:pt x="2164527" y="286120"/>
                    </a:cubicBezTo>
                    <a:cubicBezTo>
                      <a:pt x="1892560" y="439216"/>
                      <a:pt x="1620487" y="592129"/>
                      <a:pt x="1348330" y="744844"/>
                    </a:cubicBezTo>
                    <a:cubicBezTo>
                      <a:pt x="1329089" y="753274"/>
                      <a:pt x="1317392" y="773067"/>
                      <a:pt x="1319278" y="793993"/>
                    </a:cubicBezTo>
                    <a:cubicBezTo>
                      <a:pt x="1320040" y="1244526"/>
                      <a:pt x="1320260" y="1695030"/>
                      <a:pt x="1319945" y="2145495"/>
                    </a:cubicBezTo>
                    <a:cubicBezTo>
                      <a:pt x="1321374" y="2158164"/>
                      <a:pt x="1323088" y="2170927"/>
                      <a:pt x="1324517" y="2191120"/>
                    </a:cubicBezTo>
                    <a:close/>
                    <a:moveTo>
                      <a:pt x="68741" y="984588"/>
                    </a:moveTo>
                    <a:cubicBezTo>
                      <a:pt x="68741" y="1210331"/>
                      <a:pt x="68741" y="1436073"/>
                      <a:pt x="68074" y="1661816"/>
                    </a:cubicBezTo>
                    <a:cubicBezTo>
                      <a:pt x="65707" y="1683400"/>
                      <a:pt x="77515" y="1704049"/>
                      <a:pt x="97316" y="1712965"/>
                    </a:cubicBezTo>
                    <a:cubicBezTo>
                      <a:pt x="321979" y="1837933"/>
                      <a:pt x="546166" y="1963729"/>
                      <a:pt x="769876" y="2090346"/>
                    </a:cubicBezTo>
                    <a:cubicBezTo>
                      <a:pt x="819692" y="2118349"/>
                      <a:pt x="869317" y="2146638"/>
                      <a:pt x="919133" y="2174452"/>
                    </a:cubicBezTo>
                    <a:cubicBezTo>
                      <a:pt x="949708" y="2191406"/>
                      <a:pt x="953899" y="2188644"/>
                      <a:pt x="954090" y="2152734"/>
                    </a:cubicBezTo>
                    <a:lnTo>
                      <a:pt x="954090" y="2138542"/>
                    </a:lnTo>
                    <a:cubicBezTo>
                      <a:pt x="954090" y="1688962"/>
                      <a:pt x="954280" y="1239353"/>
                      <a:pt x="954661" y="789707"/>
                    </a:cubicBezTo>
                    <a:cubicBezTo>
                      <a:pt x="954661" y="766847"/>
                      <a:pt x="945136" y="755988"/>
                      <a:pt x="926753" y="745606"/>
                    </a:cubicBezTo>
                    <a:cubicBezTo>
                      <a:pt x="653703" y="592635"/>
                      <a:pt x="380653" y="439253"/>
                      <a:pt x="107603" y="285453"/>
                    </a:cubicBezTo>
                    <a:cubicBezTo>
                      <a:pt x="71503" y="265070"/>
                      <a:pt x="68170" y="266403"/>
                      <a:pt x="68170" y="307456"/>
                    </a:cubicBezTo>
                    <a:cubicBezTo>
                      <a:pt x="68551" y="533132"/>
                      <a:pt x="68741" y="758846"/>
                      <a:pt x="68741" y="984588"/>
                    </a:cubicBezTo>
                    <a:close/>
                    <a:moveTo>
                      <a:pt x="527275" y="82380"/>
                    </a:moveTo>
                    <a:cubicBezTo>
                      <a:pt x="527275" y="113051"/>
                      <a:pt x="528799" y="137816"/>
                      <a:pt x="527275" y="162200"/>
                    </a:cubicBezTo>
                    <a:cubicBezTo>
                      <a:pt x="525465" y="184583"/>
                      <a:pt x="532894" y="196300"/>
                      <a:pt x="554040" y="205062"/>
                    </a:cubicBezTo>
                    <a:cubicBezTo>
                      <a:pt x="590902" y="220302"/>
                      <a:pt x="626430" y="238685"/>
                      <a:pt x="661958" y="256878"/>
                    </a:cubicBezTo>
                    <a:cubicBezTo>
                      <a:pt x="677217" y="262784"/>
                      <a:pt x="684799" y="279938"/>
                      <a:pt x="678894" y="295198"/>
                    </a:cubicBezTo>
                    <a:cubicBezTo>
                      <a:pt x="678227" y="296912"/>
                      <a:pt x="677408" y="298560"/>
                      <a:pt x="676436" y="300122"/>
                    </a:cubicBezTo>
                    <a:cubicBezTo>
                      <a:pt x="666911" y="319172"/>
                      <a:pt x="652147" y="323267"/>
                      <a:pt x="633478" y="316886"/>
                    </a:cubicBezTo>
                    <a:cubicBezTo>
                      <a:pt x="625477" y="314124"/>
                      <a:pt x="618238" y="309075"/>
                      <a:pt x="610333" y="305932"/>
                    </a:cubicBezTo>
                    <a:cubicBezTo>
                      <a:pt x="508891" y="265546"/>
                      <a:pt x="407545" y="225160"/>
                      <a:pt x="305533" y="185536"/>
                    </a:cubicBezTo>
                    <a:cubicBezTo>
                      <a:pt x="296960" y="182202"/>
                      <a:pt x="282673" y="180964"/>
                      <a:pt x="276958" y="185536"/>
                    </a:cubicBezTo>
                    <a:cubicBezTo>
                      <a:pt x="250669" y="207062"/>
                      <a:pt x="226570" y="231065"/>
                      <a:pt x="199710" y="256021"/>
                    </a:cubicBezTo>
                    <a:cubicBezTo>
                      <a:pt x="205327" y="260631"/>
                      <a:pt x="211176" y="264955"/>
                      <a:pt x="217236" y="268975"/>
                    </a:cubicBezTo>
                    <a:cubicBezTo>
                      <a:pt x="470791" y="411783"/>
                      <a:pt x="724375" y="554468"/>
                      <a:pt x="977998" y="697028"/>
                    </a:cubicBezTo>
                    <a:cubicBezTo>
                      <a:pt x="1010859" y="715507"/>
                      <a:pt x="1044673" y="705316"/>
                      <a:pt x="1084678" y="706553"/>
                    </a:cubicBezTo>
                    <a:cubicBezTo>
                      <a:pt x="1015802" y="603798"/>
                      <a:pt x="929515" y="513863"/>
                      <a:pt x="829693" y="440806"/>
                    </a:cubicBezTo>
                    <a:cubicBezTo>
                      <a:pt x="795689" y="415375"/>
                      <a:pt x="788926" y="399277"/>
                      <a:pt x="804262" y="379179"/>
                    </a:cubicBezTo>
                    <a:cubicBezTo>
                      <a:pt x="819597" y="359081"/>
                      <a:pt x="835885" y="359462"/>
                      <a:pt x="870175" y="387085"/>
                    </a:cubicBezTo>
                    <a:cubicBezTo>
                      <a:pt x="919324" y="426709"/>
                      <a:pt x="967234" y="467857"/>
                      <a:pt x="1021527" y="513387"/>
                    </a:cubicBezTo>
                    <a:cubicBezTo>
                      <a:pt x="904750" y="310314"/>
                      <a:pt x="737682" y="176392"/>
                      <a:pt x="526989" y="82380"/>
                    </a:cubicBezTo>
                    <a:close/>
                    <a:moveTo>
                      <a:pt x="1251175" y="1911180"/>
                    </a:moveTo>
                    <a:lnTo>
                      <a:pt x="1251175" y="1081267"/>
                    </a:lnTo>
                    <a:lnTo>
                      <a:pt x="1023908" y="1081267"/>
                    </a:lnTo>
                    <a:lnTo>
                      <a:pt x="1023908" y="1911180"/>
                    </a:lnTo>
                    <a:close/>
                    <a:moveTo>
                      <a:pt x="1193358" y="704744"/>
                    </a:moveTo>
                    <a:cubicBezTo>
                      <a:pt x="1240126" y="710173"/>
                      <a:pt x="1279083" y="709316"/>
                      <a:pt x="1318421" y="686646"/>
                    </a:cubicBezTo>
                    <a:cubicBezTo>
                      <a:pt x="1529114" y="566250"/>
                      <a:pt x="1741141" y="448521"/>
                      <a:pt x="1952691" y="329364"/>
                    </a:cubicBezTo>
                    <a:cubicBezTo>
                      <a:pt x="1992220" y="307170"/>
                      <a:pt x="2031463" y="284501"/>
                      <a:pt x="2079564" y="257068"/>
                    </a:cubicBezTo>
                    <a:cubicBezTo>
                      <a:pt x="2050513" y="230970"/>
                      <a:pt x="2026510" y="208015"/>
                      <a:pt x="2000792" y="187060"/>
                    </a:cubicBezTo>
                    <a:cubicBezTo>
                      <a:pt x="1992991" y="182564"/>
                      <a:pt x="1983685" y="181498"/>
                      <a:pt x="1975075" y="184107"/>
                    </a:cubicBezTo>
                    <a:cubicBezTo>
                      <a:pt x="1764667" y="245734"/>
                      <a:pt x="1570167" y="338889"/>
                      <a:pt x="1399669" y="478525"/>
                    </a:cubicBezTo>
                    <a:cubicBezTo>
                      <a:pt x="1319574" y="542819"/>
                      <a:pt x="1249908" y="619133"/>
                      <a:pt x="1193167" y="704744"/>
                    </a:cubicBezTo>
                    <a:close/>
                    <a:moveTo>
                      <a:pt x="1748475" y="82571"/>
                    </a:moveTo>
                    <a:cubicBezTo>
                      <a:pt x="1537591" y="176868"/>
                      <a:pt x="1370428" y="310409"/>
                      <a:pt x="1259842" y="508243"/>
                    </a:cubicBezTo>
                    <a:cubicBezTo>
                      <a:pt x="1306515" y="471000"/>
                      <a:pt x="1350711" y="430710"/>
                      <a:pt x="1397860" y="393943"/>
                    </a:cubicBezTo>
                    <a:cubicBezTo>
                      <a:pt x="1497882" y="317829"/>
                      <a:pt x="1606590" y="253887"/>
                      <a:pt x="1721710" y="203443"/>
                    </a:cubicBezTo>
                    <a:cubicBezTo>
                      <a:pt x="1732092" y="198776"/>
                      <a:pt x="1745903" y="187822"/>
                      <a:pt x="1746856" y="178583"/>
                    </a:cubicBezTo>
                    <a:cubicBezTo>
                      <a:pt x="1748980" y="146626"/>
                      <a:pt x="1749456" y="114575"/>
                      <a:pt x="1748284" y="82571"/>
                    </a:cubicBezTo>
                    <a:close/>
                    <a:moveTo>
                      <a:pt x="1027147" y="863621"/>
                    </a:moveTo>
                    <a:lnTo>
                      <a:pt x="1253746" y="863621"/>
                    </a:lnTo>
                    <a:cubicBezTo>
                      <a:pt x="1253746" y="839046"/>
                      <a:pt x="1253080" y="818377"/>
                      <a:pt x="1253746" y="797708"/>
                    </a:cubicBezTo>
                    <a:cubicBezTo>
                      <a:pt x="1254508" y="779515"/>
                      <a:pt x="1245841" y="775133"/>
                      <a:pt x="1229458" y="775419"/>
                    </a:cubicBezTo>
                    <a:cubicBezTo>
                      <a:pt x="1184690" y="776181"/>
                      <a:pt x="1139923" y="775419"/>
                      <a:pt x="1095155" y="775419"/>
                    </a:cubicBezTo>
                    <a:cubicBezTo>
                      <a:pt x="1014288" y="775419"/>
                      <a:pt x="1014288" y="775419"/>
                      <a:pt x="1022956" y="856382"/>
                    </a:cubicBezTo>
                    <a:cubicBezTo>
                      <a:pt x="1024070" y="858944"/>
                      <a:pt x="1025403" y="861392"/>
                      <a:pt x="1026956" y="863716"/>
                    </a:cubicBezTo>
                    <a:close/>
                    <a:moveTo>
                      <a:pt x="1251651" y="2132351"/>
                    </a:moveTo>
                    <a:lnTo>
                      <a:pt x="1021717" y="2132351"/>
                    </a:lnTo>
                    <a:cubicBezTo>
                      <a:pt x="1021717" y="2154163"/>
                      <a:pt x="1022384" y="2173975"/>
                      <a:pt x="1021717" y="2193692"/>
                    </a:cubicBezTo>
                    <a:cubicBezTo>
                      <a:pt x="1021051" y="2210837"/>
                      <a:pt x="1027813" y="2217314"/>
                      <a:pt x="1045054" y="2217028"/>
                    </a:cubicBezTo>
                    <a:cubicBezTo>
                      <a:pt x="1090583" y="2216266"/>
                      <a:pt x="1136113" y="2217028"/>
                      <a:pt x="1181642" y="2217028"/>
                    </a:cubicBezTo>
                    <a:cubicBezTo>
                      <a:pt x="1260319" y="2216933"/>
                      <a:pt x="1260319" y="2216933"/>
                      <a:pt x="1251460" y="2132446"/>
                    </a:cubicBezTo>
                    <a:close/>
                    <a:moveTo>
                      <a:pt x="1252127" y="932772"/>
                    </a:moveTo>
                    <a:lnTo>
                      <a:pt x="1024480" y="932772"/>
                    </a:lnTo>
                    <a:lnTo>
                      <a:pt x="1024480" y="1008972"/>
                    </a:lnTo>
                    <a:lnTo>
                      <a:pt x="1251937" y="1008972"/>
                    </a:lnTo>
                    <a:close/>
                    <a:moveTo>
                      <a:pt x="1252127" y="1982999"/>
                    </a:moveTo>
                    <a:lnTo>
                      <a:pt x="1023527" y="1982999"/>
                    </a:lnTo>
                    <a:lnTo>
                      <a:pt x="1023527" y="2059770"/>
                    </a:lnTo>
                    <a:lnTo>
                      <a:pt x="1252127" y="205977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Regular" panose="02000000000000000000"/>
                  <a:ea typeface="思源黑体 CN Regular" panose="020B0500000000000000" charset="-122"/>
                  <a:cs typeface="+mn-cs"/>
                </a:endParaRPr>
              </a:p>
            </p:txBody>
          </p:sp>
          <p:sp>
            <p:nvSpPr>
              <p:cNvPr id="108" name="任意多边形: 形状 107"/>
              <p:cNvSpPr/>
              <p:nvPr/>
            </p:nvSpPr>
            <p:spPr>
              <a:xfrm>
                <a:off x="1615417" y="2254388"/>
                <a:ext cx="182719" cy="168009"/>
              </a:xfrm>
              <a:custGeom>
                <a:avLst/>
                <a:gdLst>
                  <a:gd name="connsiteX0" fmla="*/ 100 w 693547"/>
                  <a:gd name="connsiteY0" fmla="*/ 495321 h 637713"/>
                  <a:gd name="connsiteX1" fmla="*/ 100 w 693547"/>
                  <a:gd name="connsiteY1" fmla="*/ 406739 h 637713"/>
                  <a:gd name="connsiteX2" fmla="*/ 31627 w 693547"/>
                  <a:gd name="connsiteY2" fmla="*/ 351779 h 637713"/>
                  <a:gd name="connsiteX3" fmla="*/ 505210 w 693547"/>
                  <a:gd name="connsiteY3" fmla="*/ 81555 h 637713"/>
                  <a:gd name="connsiteX4" fmla="*/ 631512 w 693547"/>
                  <a:gd name="connsiteY4" fmla="*/ 9165 h 637713"/>
                  <a:gd name="connsiteX5" fmla="*/ 692948 w 693547"/>
                  <a:gd name="connsiteY5" fmla="*/ 44313 h 637713"/>
                  <a:gd name="connsiteX6" fmla="*/ 693424 w 693547"/>
                  <a:gd name="connsiteY6" fmla="*/ 235765 h 637713"/>
                  <a:gd name="connsiteX7" fmla="*/ 664849 w 693547"/>
                  <a:gd name="connsiteY7" fmla="*/ 283390 h 637713"/>
                  <a:gd name="connsiteX8" fmla="*/ 64774 w 693547"/>
                  <a:gd name="connsiteY8" fmla="*/ 626290 h 637713"/>
                  <a:gd name="connsiteX9" fmla="*/ 100 w 693547"/>
                  <a:gd name="connsiteY9" fmla="*/ 589523 h 637713"/>
                  <a:gd name="connsiteX10" fmla="*/ 100 w 693547"/>
                  <a:gd name="connsiteY10" fmla="*/ 495321 h 637713"/>
                  <a:gd name="connsiteX11" fmla="*/ 625797 w 693547"/>
                  <a:gd name="connsiteY11" fmla="*/ 94033 h 637713"/>
                  <a:gd name="connsiteX12" fmla="*/ 610652 w 693547"/>
                  <a:gd name="connsiteY12" fmla="*/ 98891 h 637713"/>
                  <a:gd name="connsiteX13" fmla="*/ 83634 w 693547"/>
                  <a:gd name="connsiteY13" fmla="*/ 400262 h 637713"/>
                  <a:gd name="connsiteX14" fmla="*/ 69537 w 693547"/>
                  <a:gd name="connsiteY14" fmla="*/ 415882 h 637713"/>
                  <a:gd name="connsiteX15" fmla="*/ 68965 w 693547"/>
                  <a:gd name="connsiteY15" fmla="*/ 546375 h 637713"/>
                  <a:gd name="connsiteX16" fmla="*/ 610747 w 693547"/>
                  <a:gd name="connsiteY16" fmla="*/ 236527 h 637713"/>
                  <a:gd name="connsiteX17" fmla="*/ 625130 w 693547"/>
                  <a:gd name="connsiteY17" fmla="*/ 214810 h 637713"/>
                  <a:gd name="connsiteX18" fmla="*/ 625797 w 693547"/>
                  <a:gd name="connsiteY18" fmla="*/ 94033 h 63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3547" h="637713">
                    <a:moveTo>
                      <a:pt x="100" y="495321"/>
                    </a:moveTo>
                    <a:cubicBezTo>
                      <a:pt x="100" y="465794"/>
                      <a:pt x="1433" y="436171"/>
                      <a:pt x="100" y="406739"/>
                    </a:cubicBezTo>
                    <a:cubicBezTo>
                      <a:pt x="-1329" y="380545"/>
                      <a:pt x="9053" y="364543"/>
                      <a:pt x="31627" y="351779"/>
                    </a:cubicBezTo>
                    <a:cubicBezTo>
                      <a:pt x="189742" y="262178"/>
                      <a:pt x="347600" y="172109"/>
                      <a:pt x="505210" y="81555"/>
                    </a:cubicBezTo>
                    <a:cubicBezTo>
                      <a:pt x="547311" y="57456"/>
                      <a:pt x="589316" y="33168"/>
                      <a:pt x="631512" y="9165"/>
                    </a:cubicBezTo>
                    <a:cubicBezTo>
                      <a:pt x="668469" y="-11885"/>
                      <a:pt x="692758" y="1831"/>
                      <a:pt x="692948" y="44313"/>
                    </a:cubicBezTo>
                    <a:cubicBezTo>
                      <a:pt x="692948" y="108130"/>
                      <a:pt x="692377" y="171947"/>
                      <a:pt x="693424" y="235765"/>
                    </a:cubicBezTo>
                    <a:cubicBezTo>
                      <a:pt x="694672" y="256025"/>
                      <a:pt x="683309" y="274951"/>
                      <a:pt x="664849" y="283390"/>
                    </a:cubicBezTo>
                    <a:cubicBezTo>
                      <a:pt x="464634" y="397309"/>
                      <a:pt x="264609" y="511609"/>
                      <a:pt x="64774" y="626290"/>
                    </a:cubicBezTo>
                    <a:cubicBezTo>
                      <a:pt x="24674" y="649245"/>
                      <a:pt x="385" y="635243"/>
                      <a:pt x="100" y="589523"/>
                    </a:cubicBezTo>
                    <a:cubicBezTo>
                      <a:pt x="-91" y="557805"/>
                      <a:pt x="100" y="526753"/>
                      <a:pt x="100" y="495321"/>
                    </a:cubicBezTo>
                    <a:close/>
                    <a:moveTo>
                      <a:pt x="625797" y="94033"/>
                    </a:moveTo>
                    <a:cubicBezTo>
                      <a:pt x="620625" y="95233"/>
                      <a:pt x="615558" y="96862"/>
                      <a:pt x="610652" y="98891"/>
                    </a:cubicBezTo>
                    <a:cubicBezTo>
                      <a:pt x="434697" y="199218"/>
                      <a:pt x="259018" y="299678"/>
                      <a:pt x="83634" y="400262"/>
                    </a:cubicBezTo>
                    <a:cubicBezTo>
                      <a:pt x="77728" y="403691"/>
                      <a:pt x="69727" y="410454"/>
                      <a:pt x="69537" y="415882"/>
                    </a:cubicBezTo>
                    <a:cubicBezTo>
                      <a:pt x="68394" y="457888"/>
                      <a:pt x="68965" y="499893"/>
                      <a:pt x="68965" y="546375"/>
                    </a:cubicBezTo>
                    <a:cubicBezTo>
                      <a:pt x="253179" y="441600"/>
                      <a:pt x="432154" y="339206"/>
                      <a:pt x="610747" y="236527"/>
                    </a:cubicBezTo>
                    <a:cubicBezTo>
                      <a:pt x="618434" y="231688"/>
                      <a:pt x="623682" y="223782"/>
                      <a:pt x="625130" y="214810"/>
                    </a:cubicBezTo>
                    <a:cubicBezTo>
                      <a:pt x="626559" y="175947"/>
                      <a:pt x="625797" y="137086"/>
                      <a:pt x="625797" y="94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Regular" panose="02000000000000000000"/>
                  <a:ea typeface="思源黑体 CN Regular" panose="020B0500000000000000" charset="-122"/>
                  <a:cs typeface="+mn-cs"/>
                </a:endParaRPr>
              </a:p>
            </p:txBody>
          </p:sp>
          <p:sp>
            <p:nvSpPr>
              <p:cNvPr id="109" name="任意多边形: 形状 108"/>
              <p:cNvSpPr/>
              <p:nvPr/>
            </p:nvSpPr>
            <p:spPr>
              <a:xfrm>
                <a:off x="1532730" y="2434528"/>
                <a:ext cx="17994" cy="122874"/>
              </a:xfrm>
              <a:custGeom>
                <a:avLst/>
                <a:gdLst>
                  <a:gd name="connsiteX0" fmla="*/ 68115 w 68300"/>
                  <a:gd name="connsiteY0" fmla="*/ 231806 h 466393"/>
                  <a:gd name="connsiteX1" fmla="*/ 68115 w 68300"/>
                  <a:gd name="connsiteY1" fmla="*/ 420020 h 466393"/>
                  <a:gd name="connsiteX2" fmla="*/ 33634 w 68300"/>
                  <a:gd name="connsiteY2" fmla="*/ 465740 h 466393"/>
                  <a:gd name="connsiteX3" fmla="*/ 106 w 68300"/>
                  <a:gd name="connsiteY3" fmla="*/ 421830 h 466393"/>
                  <a:gd name="connsiteX4" fmla="*/ 1059 w 68300"/>
                  <a:gd name="connsiteY4" fmla="*/ 42640 h 466393"/>
                  <a:gd name="connsiteX5" fmla="*/ 23347 w 68300"/>
                  <a:gd name="connsiteY5" fmla="*/ 1492 h 466393"/>
                  <a:gd name="connsiteX6" fmla="*/ 55542 w 68300"/>
                  <a:gd name="connsiteY6" fmla="*/ 7683 h 466393"/>
                  <a:gd name="connsiteX7" fmla="*/ 67638 w 68300"/>
                  <a:gd name="connsiteY7" fmla="*/ 43592 h 466393"/>
                  <a:gd name="connsiteX8" fmla="*/ 68115 w 68300"/>
                  <a:gd name="connsiteY8" fmla="*/ 231806 h 466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300" h="466393">
                    <a:moveTo>
                      <a:pt x="68115" y="231806"/>
                    </a:moveTo>
                    <a:cubicBezTo>
                      <a:pt x="68115" y="294481"/>
                      <a:pt x="68115" y="357250"/>
                      <a:pt x="68115" y="420020"/>
                    </a:cubicBezTo>
                    <a:cubicBezTo>
                      <a:pt x="68115" y="450786"/>
                      <a:pt x="55827" y="467169"/>
                      <a:pt x="33634" y="465740"/>
                    </a:cubicBezTo>
                    <a:cubicBezTo>
                      <a:pt x="6583" y="464026"/>
                      <a:pt x="106" y="445261"/>
                      <a:pt x="106" y="421830"/>
                    </a:cubicBezTo>
                    <a:cubicBezTo>
                      <a:pt x="106" y="295433"/>
                      <a:pt x="-561" y="169036"/>
                      <a:pt x="1059" y="42640"/>
                    </a:cubicBezTo>
                    <a:cubicBezTo>
                      <a:pt x="3268" y="26686"/>
                      <a:pt x="11193" y="12064"/>
                      <a:pt x="23347" y="1492"/>
                    </a:cubicBezTo>
                    <a:cubicBezTo>
                      <a:pt x="28300" y="-3271"/>
                      <a:pt x="48969" y="825"/>
                      <a:pt x="55542" y="7683"/>
                    </a:cubicBezTo>
                    <a:cubicBezTo>
                      <a:pt x="63619" y="17884"/>
                      <a:pt x="67905" y="30581"/>
                      <a:pt x="67638" y="43592"/>
                    </a:cubicBezTo>
                    <a:cubicBezTo>
                      <a:pt x="68686" y="106267"/>
                      <a:pt x="68115" y="169322"/>
                      <a:pt x="68115" y="2318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Regular" panose="02000000000000000000"/>
                  <a:ea typeface="思源黑体 CN Regular" panose="020B0500000000000000" charset="-122"/>
                  <a:cs typeface="+mn-cs"/>
                </a:endParaRPr>
              </a:p>
            </p:txBody>
          </p:sp>
        </p:grpSp>
      </p:grpSp>
      <p:grpSp>
        <p:nvGrpSpPr>
          <p:cNvPr id="136" name="组合 135"/>
          <p:cNvGrpSpPr/>
          <p:nvPr/>
        </p:nvGrpSpPr>
        <p:grpSpPr>
          <a:xfrm>
            <a:off x="4385855" y="1625252"/>
            <a:ext cx="3404062" cy="4586035"/>
            <a:chOff x="4417612" y="1140896"/>
            <a:chExt cx="3417672" cy="4548869"/>
          </a:xfrm>
        </p:grpSpPr>
        <p:sp>
          <p:nvSpPr>
            <p:cNvPr id="6" name="矩形 5"/>
            <p:cNvSpPr/>
            <p:nvPr/>
          </p:nvSpPr>
          <p:spPr>
            <a:xfrm>
              <a:off x="4426749" y="1152690"/>
              <a:ext cx="3408535" cy="4537075"/>
            </a:xfrm>
            <a:prstGeom prst="rect">
              <a:avLst/>
            </a:prstGeom>
            <a:gradFill>
              <a:gsLst>
                <a:gs pos="0">
                  <a:srgbClr val="1D2A71">
                    <a:lumMod val="5000"/>
                    <a:lumOff val="95000"/>
                  </a:srgbClr>
                </a:gs>
                <a:gs pos="100000">
                  <a:srgbClr val="1D2A71">
                    <a:lumMod val="10000"/>
                    <a:lumOff val="9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 panose="02000000000000000000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4417612" y="1140896"/>
              <a:ext cx="3408535" cy="47625"/>
            </a:xfrm>
            <a:prstGeom prst="rect">
              <a:avLst/>
            </a:prstGeom>
            <a:solidFill>
              <a:srgbClr val="D2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 panose="02000000000000000000"/>
                <a:ea typeface="思源黑体 CN Regular" panose="020B0500000000000000" charset="-122"/>
                <a:cs typeface="+mn-cs"/>
              </a:endParaRPr>
            </a:p>
          </p:txBody>
        </p:sp>
        <p:grpSp>
          <p:nvGrpSpPr>
            <p:cNvPr id="125" name="组合 124"/>
            <p:cNvGrpSpPr/>
            <p:nvPr/>
          </p:nvGrpSpPr>
          <p:grpSpPr>
            <a:xfrm>
              <a:off x="6212733" y="3708448"/>
              <a:ext cx="1436661" cy="1813762"/>
              <a:chOff x="4798330" y="1813632"/>
              <a:chExt cx="602871" cy="761115"/>
            </a:xfrm>
            <a:gradFill>
              <a:gsLst>
                <a:gs pos="0">
                  <a:srgbClr val="1D2A71">
                    <a:lumMod val="24000"/>
                    <a:lumOff val="76000"/>
                    <a:alpha val="27000"/>
                  </a:srgbClr>
                </a:gs>
                <a:gs pos="100000">
                  <a:srgbClr val="1D2A71">
                    <a:lumMod val="24000"/>
                    <a:lumOff val="76000"/>
                    <a:alpha val="0"/>
                  </a:srgbClr>
                </a:gs>
                <a:gs pos="54000">
                  <a:srgbClr val="1D2A71">
                    <a:lumMod val="24000"/>
                    <a:lumOff val="76000"/>
                    <a:alpha val="14000"/>
                  </a:srgbClr>
                </a:gs>
              </a:gsLst>
              <a:lin ang="5400000" scaled="1"/>
            </a:gradFill>
          </p:grpSpPr>
          <p:grpSp>
            <p:nvGrpSpPr>
              <p:cNvPr id="124" name="组合 123"/>
              <p:cNvGrpSpPr/>
              <p:nvPr/>
            </p:nvGrpSpPr>
            <p:grpSpPr>
              <a:xfrm>
                <a:off x="4798330" y="1813632"/>
                <a:ext cx="602871" cy="761115"/>
                <a:chOff x="4798330" y="1813632"/>
                <a:chExt cx="602871" cy="761115"/>
              </a:xfrm>
              <a:grpFill/>
            </p:grpSpPr>
            <p:sp>
              <p:nvSpPr>
                <p:cNvPr id="115" name="任意多边形: 形状 114"/>
                <p:cNvSpPr/>
                <p:nvPr/>
              </p:nvSpPr>
              <p:spPr>
                <a:xfrm>
                  <a:off x="4798330" y="1813632"/>
                  <a:ext cx="602871" cy="602988"/>
                </a:xfrm>
                <a:custGeom>
                  <a:avLst/>
                  <a:gdLst>
                    <a:gd name="connsiteX0" fmla="*/ 1131351 w 2286000"/>
                    <a:gd name="connsiteY0" fmla="*/ 307677 h 2286444"/>
                    <a:gd name="connsiteX1" fmla="*/ 1089441 w 2286000"/>
                    <a:gd name="connsiteY1" fmla="*/ 274626 h 2286444"/>
                    <a:gd name="connsiteX2" fmla="*/ 1088488 w 2286000"/>
                    <a:gd name="connsiteY2" fmla="*/ 191091 h 2286444"/>
                    <a:gd name="connsiteX3" fmla="*/ 1158878 w 2286000"/>
                    <a:gd name="connsiteY3" fmla="*/ 120130 h 2286444"/>
                    <a:gd name="connsiteX4" fmla="*/ 1246222 w 2286000"/>
                    <a:gd name="connsiteY4" fmla="*/ 120130 h 2286444"/>
                    <a:gd name="connsiteX5" fmla="*/ 1344330 w 2286000"/>
                    <a:gd name="connsiteY5" fmla="*/ 139847 h 2286444"/>
                    <a:gd name="connsiteX6" fmla="*/ 1385192 w 2286000"/>
                    <a:gd name="connsiteY6" fmla="*/ 76315 h 2286444"/>
                    <a:gd name="connsiteX7" fmla="*/ 1459487 w 2286000"/>
                    <a:gd name="connsiteY7" fmla="*/ 115 h 2286444"/>
                    <a:gd name="connsiteX8" fmla="*/ 1548070 w 2286000"/>
                    <a:gd name="connsiteY8" fmla="*/ 115 h 2286444"/>
                    <a:gd name="connsiteX9" fmla="*/ 1606520 w 2286000"/>
                    <a:gd name="connsiteY9" fmla="*/ 54360 h 2286444"/>
                    <a:gd name="connsiteX10" fmla="*/ 1606553 w 2286000"/>
                    <a:gd name="connsiteY10" fmla="*/ 57265 h 2286444"/>
                    <a:gd name="connsiteX11" fmla="*/ 1606553 w 2286000"/>
                    <a:gd name="connsiteY11" fmla="*/ 88698 h 2286444"/>
                    <a:gd name="connsiteX12" fmla="*/ 1606553 w 2286000"/>
                    <a:gd name="connsiteY12" fmla="*/ 120321 h 2286444"/>
                    <a:gd name="connsiteX13" fmla="*/ 1690659 w 2286000"/>
                    <a:gd name="connsiteY13" fmla="*/ 156230 h 2286444"/>
                    <a:gd name="connsiteX14" fmla="*/ 1712471 w 2286000"/>
                    <a:gd name="connsiteY14" fmla="*/ 150896 h 2286444"/>
                    <a:gd name="connsiteX15" fmla="*/ 1747333 w 2286000"/>
                    <a:gd name="connsiteY15" fmla="*/ 117082 h 2286444"/>
                    <a:gd name="connsiteX16" fmla="*/ 1829057 w 2286000"/>
                    <a:gd name="connsiteY16" fmla="*/ 116130 h 2286444"/>
                    <a:gd name="connsiteX17" fmla="*/ 1903733 w 2286000"/>
                    <a:gd name="connsiteY17" fmla="*/ 190901 h 2286444"/>
                    <a:gd name="connsiteX18" fmla="*/ 1902304 w 2286000"/>
                    <a:gd name="connsiteY18" fmla="*/ 274721 h 2286444"/>
                    <a:gd name="connsiteX19" fmla="*/ 1861633 w 2286000"/>
                    <a:gd name="connsiteY19" fmla="*/ 317107 h 2286444"/>
                    <a:gd name="connsiteX20" fmla="*/ 1892589 w 2286000"/>
                    <a:gd name="connsiteY20" fmla="*/ 318822 h 2286444"/>
                    <a:gd name="connsiteX21" fmla="*/ 2135476 w 2286000"/>
                    <a:gd name="connsiteY21" fmla="*/ 318822 h 2286444"/>
                    <a:gd name="connsiteX22" fmla="*/ 2286162 w 2286000"/>
                    <a:gd name="connsiteY22" fmla="*/ 470650 h 2286444"/>
                    <a:gd name="connsiteX23" fmla="*/ 2286162 w 2286000"/>
                    <a:gd name="connsiteY23" fmla="*/ 1785100 h 2286444"/>
                    <a:gd name="connsiteX24" fmla="*/ 2132905 w 2286000"/>
                    <a:gd name="connsiteY24" fmla="*/ 1937500 h 2286444"/>
                    <a:gd name="connsiteX25" fmla="*/ 1432722 w 2286000"/>
                    <a:gd name="connsiteY25" fmla="*/ 1937500 h 2286444"/>
                    <a:gd name="connsiteX26" fmla="*/ 1394622 w 2286000"/>
                    <a:gd name="connsiteY26" fmla="*/ 1937500 h 2286444"/>
                    <a:gd name="connsiteX27" fmla="*/ 1402432 w 2286000"/>
                    <a:gd name="connsiteY27" fmla="*/ 2081042 h 2286444"/>
                    <a:gd name="connsiteX28" fmla="*/ 1416434 w 2286000"/>
                    <a:gd name="connsiteY28" fmla="*/ 2191437 h 2286444"/>
                    <a:gd name="connsiteX29" fmla="*/ 1449867 w 2286000"/>
                    <a:gd name="connsiteY29" fmla="*/ 2218107 h 2286444"/>
                    <a:gd name="connsiteX30" fmla="*/ 1529877 w 2286000"/>
                    <a:gd name="connsiteY30" fmla="*/ 2218107 h 2286444"/>
                    <a:gd name="connsiteX31" fmla="*/ 1570739 w 2286000"/>
                    <a:gd name="connsiteY31" fmla="*/ 2252016 h 2286444"/>
                    <a:gd name="connsiteX32" fmla="*/ 1530448 w 2286000"/>
                    <a:gd name="connsiteY32" fmla="*/ 2286306 h 2286444"/>
                    <a:gd name="connsiteX33" fmla="*/ 756066 w 2286000"/>
                    <a:gd name="connsiteY33" fmla="*/ 2286306 h 2286444"/>
                    <a:gd name="connsiteX34" fmla="*/ 716251 w 2286000"/>
                    <a:gd name="connsiteY34" fmla="*/ 2251635 h 2286444"/>
                    <a:gd name="connsiteX35" fmla="*/ 754351 w 2286000"/>
                    <a:gd name="connsiteY35" fmla="*/ 2218297 h 2286444"/>
                    <a:gd name="connsiteX36" fmla="*/ 845791 w 2286000"/>
                    <a:gd name="connsiteY36" fmla="*/ 2217440 h 2286444"/>
                    <a:gd name="connsiteX37" fmla="*/ 867032 w 2286000"/>
                    <a:gd name="connsiteY37" fmla="*/ 2202581 h 2286444"/>
                    <a:gd name="connsiteX38" fmla="*/ 896560 w 2286000"/>
                    <a:gd name="connsiteY38" fmla="*/ 1937976 h 2286444"/>
                    <a:gd name="connsiteX39" fmla="*/ 633193 w 2286000"/>
                    <a:gd name="connsiteY39" fmla="*/ 1937976 h 2286444"/>
                    <a:gd name="connsiteX40" fmla="*/ 583759 w 2286000"/>
                    <a:gd name="connsiteY40" fmla="*/ 1904353 h 2286444"/>
                    <a:gd name="connsiteX41" fmla="*/ 634051 w 2286000"/>
                    <a:gd name="connsiteY41" fmla="*/ 1870635 h 2286444"/>
                    <a:gd name="connsiteX42" fmla="*/ 2119951 w 2286000"/>
                    <a:gd name="connsiteY42" fmla="*/ 1870635 h 2286444"/>
                    <a:gd name="connsiteX43" fmla="*/ 2218344 w 2286000"/>
                    <a:gd name="connsiteY43" fmla="*/ 1772718 h 2286444"/>
                    <a:gd name="connsiteX44" fmla="*/ 2218344 w 2286000"/>
                    <a:gd name="connsiteY44" fmla="*/ 1653560 h 2286444"/>
                    <a:gd name="connsiteX45" fmla="*/ 70456 w 2286000"/>
                    <a:gd name="connsiteY45" fmla="*/ 1653560 h 2286444"/>
                    <a:gd name="connsiteX46" fmla="*/ 71599 w 2286000"/>
                    <a:gd name="connsiteY46" fmla="*/ 1812437 h 2286444"/>
                    <a:gd name="connsiteX47" fmla="*/ 152181 w 2286000"/>
                    <a:gd name="connsiteY47" fmla="*/ 1870349 h 2286444"/>
                    <a:gd name="connsiteX48" fmla="*/ 432216 w 2286000"/>
                    <a:gd name="connsiteY48" fmla="*/ 1870349 h 2286444"/>
                    <a:gd name="connsiteX49" fmla="*/ 457838 w 2286000"/>
                    <a:gd name="connsiteY49" fmla="*/ 1871016 h 2286444"/>
                    <a:gd name="connsiteX50" fmla="*/ 490890 w 2286000"/>
                    <a:gd name="connsiteY50" fmla="*/ 1906639 h 2286444"/>
                    <a:gd name="connsiteX51" fmla="*/ 456409 w 2286000"/>
                    <a:gd name="connsiteY51" fmla="*/ 1937691 h 2286444"/>
                    <a:gd name="connsiteX52" fmla="*/ 442122 w 2286000"/>
                    <a:gd name="connsiteY52" fmla="*/ 1937691 h 2286444"/>
                    <a:gd name="connsiteX53" fmla="*/ 153419 w 2286000"/>
                    <a:gd name="connsiteY53" fmla="*/ 1937691 h 2286444"/>
                    <a:gd name="connsiteX54" fmla="*/ 162 w 2286000"/>
                    <a:gd name="connsiteY54" fmla="*/ 1782624 h 2286444"/>
                    <a:gd name="connsiteX55" fmla="*/ 162 w 2286000"/>
                    <a:gd name="connsiteY55" fmla="*/ 474174 h 2286444"/>
                    <a:gd name="connsiteX56" fmla="*/ 153800 w 2286000"/>
                    <a:gd name="connsiteY56" fmla="*/ 319488 h 2286444"/>
                    <a:gd name="connsiteX57" fmla="*/ 1088298 w 2286000"/>
                    <a:gd name="connsiteY57" fmla="*/ 319488 h 2286444"/>
                    <a:gd name="connsiteX58" fmla="*/ 1122493 w 2286000"/>
                    <a:gd name="connsiteY58" fmla="*/ 319488 h 2286444"/>
                    <a:gd name="connsiteX59" fmla="*/ 2079850 w 2286000"/>
                    <a:gd name="connsiteY59" fmla="*/ 1581265 h 2286444"/>
                    <a:gd name="connsiteX60" fmla="*/ 2079850 w 2286000"/>
                    <a:gd name="connsiteY60" fmla="*/ 577425 h 2286444"/>
                    <a:gd name="connsiteX61" fmla="*/ 2079850 w 2286000"/>
                    <a:gd name="connsiteY61" fmla="*/ 565995 h 2286444"/>
                    <a:gd name="connsiteX62" fmla="*/ 2045084 w 2286000"/>
                    <a:gd name="connsiteY62" fmla="*/ 539992 h 2286444"/>
                    <a:gd name="connsiteX63" fmla="*/ 2020605 w 2286000"/>
                    <a:gd name="connsiteY63" fmla="*/ 565043 h 2286444"/>
                    <a:gd name="connsiteX64" fmla="*/ 1947072 w 2286000"/>
                    <a:gd name="connsiteY64" fmla="*/ 635718 h 2286444"/>
                    <a:gd name="connsiteX65" fmla="*/ 1882492 w 2286000"/>
                    <a:gd name="connsiteY65" fmla="*/ 677628 h 2286444"/>
                    <a:gd name="connsiteX66" fmla="*/ 1901066 w 2286000"/>
                    <a:gd name="connsiteY66" fmla="*/ 774974 h 2286444"/>
                    <a:gd name="connsiteX67" fmla="*/ 1901542 w 2286000"/>
                    <a:gd name="connsiteY67" fmla="*/ 862509 h 2286444"/>
                    <a:gd name="connsiteX68" fmla="*/ 1841059 w 2286000"/>
                    <a:gd name="connsiteY68" fmla="*/ 923278 h 2286444"/>
                    <a:gd name="connsiteX69" fmla="*/ 1736950 w 2286000"/>
                    <a:gd name="connsiteY69" fmla="*/ 921659 h 2286444"/>
                    <a:gd name="connsiteX70" fmla="*/ 1660179 w 2286000"/>
                    <a:gd name="connsiteY70" fmla="*/ 905466 h 2286444"/>
                    <a:gd name="connsiteX71" fmla="*/ 1605791 w 2286000"/>
                    <a:gd name="connsiteY71" fmla="*/ 986619 h 2286444"/>
                    <a:gd name="connsiteX72" fmla="*/ 1543117 w 2286000"/>
                    <a:gd name="connsiteY72" fmla="*/ 1050913 h 2286444"/>
                    <a:gd name="connsiteX73" fmla="*/ 1463107 w 2286000"/>
                    <a:gd name="connsiteY73" fmla="*/ 1050913 h 2286444"/>
                    <a:gd name="connsiteX74" fmla="*/ 1385478 w 2286000"/>
                    <a:gd name="connsiteY74" fmla="*/ 971760 h 2286444"/>
                    <a:gd name="connsiteX75" fmla="*/ 1344520 w 2286000"/>
                    <a:gd name="connsiteY75" fmla="*/ 910324 h 2286444"/>
                    <a:gd name="connsiteX76" fmla="*/ 1246127 w 2286000"/>
                    <a:gd name="connsiteY76" fmla="*/ 929850 h 2286444"/>
                    <a:gd name="connsiteX77" fmla="*/ 1158973 w 2286000"/>
                    <a:gd name="connsiteY77" fmla="*/ 929850 h 2286444"/>
                    <a:gd name="connsiteX78" fmla="*/ 1101823 w 2286000"/>
                    <a:gd name="connsiteY78" fmla="*/ 873462 h 2286444"/>
                    <a:gd name="connsiteX79" fmla="*/ 1101823 w 2286000"/>
                    <a:gd name="connsiteY79" fmla="*/ 763639 h 2286444"/>
                    <a:gd name="connsiteX80" fmla="*/ 1114873 w 2286000"/>
                    <a:gd name="connsiteY80" fmla="*/ 692773 h 2286444"/>
                    <a:gd name="connsiteX81" fmla="*/ 1112777 w 2286000"/>
                    <a:gd name="connsiteY81" fmla="*/ 687439 h 2286444"/>
                    <a:gd name="connsiteX82" fmla="*/ 1034958 w 2286000"/>
                    <a:gd name="connsiteY82" fmla="*/ 634290 h 2286444"/>
                    <a:gd name="connsiteX83" fmla="*/ 971807 w 2286000"/>
                    <a:gd name="connsiteY83" fmla="*/ 572282 h 2286444"/>
                    <a:gd name="connsiteX84" fmla="*/ 937422 w 2286000"/>
                    <a:gd name="connsiteY84" fmla="*/ 539421 h 2286444"/>
                    <a:gd name="connsiteX85" fmla="*/ 245812 w 2286000"/>
                    <a:gd name="connsiteY85" fmla="*/ 539421 h 2286444"/>
                    <a:gd name="connsiteX86" fmla="*/ 206759 w 2286000"/>
                    <a:gd name="connsiteY86" fmla="*/ 577997 h 2286444"/>
                    <a:gd name="connsiteX87" fmla="*/ 206759 w 2286000"/>
                    <a:gd name="connsiteY87" fmla="*/ 1552500 h 2286444"/>
                    <a:gd name="connsiteX88" fmla="*/ 208188 w 2286000"/>
                    <a:gd name="connsiteY88" fmla="*/ 1580408 h 2286444"/>
                    <a:gd name="connsiteX89" fmla="*/ 1848202 w 2286000"/>
                    <a:gd name="connsiteY89" fmla="*/ 813645 h 2286444"/>
                    <a:gd name="connsiteX90" fmla="*/ 1811912 w 2286000"/>
                    <a:gd name="connsiteY90" fmla="*/ 779832 h 2286444"/>
                    <a:gd name="connsiteX91" fmla="*/ 1799149 w 2286000"/>
                    <a:gd name="connsiteY91" fmla="*/ 697917 h 2286444"/>
                    <a:gd name="connsiteX92" fmla="*/ 1832486 w 2286000"/>
                    <a:gd name="connsiteY92" fmla="*/ 616287 h 2286444"/>
                    <a:gd name="connsiteX93" fmla="*/ 1895446 w 2286000"/>
                    <a:gd name="connsiteY93" fmla="*/ 569234 h 2286444"/>
                    <a:gd name="connsiteX94" fmla="*/ 1951358 w 2286000"/>
                    <a:gd name="connsiteY94" fmla="*/ 569234 h 2286444"/>
                    <a:gd name="connsiteX95" fmla="*/ 1951358 w 2286000"/>
                    <a:gd name="connsiteY95" fmla="*/ 481604 h 2286444"/>
                    <a:gd name="connsiteX96" fmla="*/ 1900399 w 2286000"/>
                    <a:gd name="connsiteY96" fmla="*/ 481604 h 2286444"/>
                    <a:gd name="connsiteX97" fmla="*/ 1831248 w 2286000"/>
                    <a:gd name="connsiteY97" fmla="*/ 431312 h 2286444"/>
                    <a:gd name="connsiteX98" fmla="*/ 1797244 w 2286000"/>
                    <a:gd name="connsiteY98" fmla="*/ 350064 h 2286444"/>
                    <a:gd name="connsiteX99" fmla="*/ 1806769 w 2286000"/>
                    <a:gd name="connsiteY99" fmla="*/ 277102 h 2286444"/>
                    <a:gd name="connsiteX100" fmla="*/ 1852298 w 2286000"/>
                    <a:gd name="connsiteY100" fmla="*/ 240336 h 2286444"/>
                    <a:gd name="connsiteX101" fmla="*/ 1785623 w 2286000"/>
                    <a:gd name="connsiteY101" fmla="*/ 169279 h 2286444"/>
                    <a:gd name="connsiteX102" fmla="*/ 1750952 w 2286000"/>
                    <a:gd name="connsiteY102" fmla="*/ 209094 h 2286444"/>
                    <a:gd name="connsiteX103" fmla="*/ 1666751 w 2286000"/>
                    <a:gd name="connsiteY103" fmla="*/ 221476 h 2286444"/>
                    <a:gd name="connsiteX104" fmla="*/ 1590551 w 2286000"/>
                    <a:gd name="connsiteY104" fmla="*/ 189758 h 2286444"/>
                    <a:gd name="connsiteX105" fmla="*/ 1539402 w 2286000"/>
                    <a:gd name="connsiteY105" fmla="*/ 121083 h 2286444"/>
                    <a:gd name="connsiteX106" fmla="*/ 1539402 w 2286000"/>
                    <a:gd name="connsiteY106" fmla="*/ 70219 h 2286444"/>
                    <a:gd name="connsiteX107" fmla="*/ 1452724 w 2286000"/>
                    <a:gd name="connsiteY107" fmla="*/ 70219 h 2286444"/>
                    <a:gd name="connsiteX108" fmla="*/ 1452724 w 2286000"/>
                    <a:gd name="connsiteY108" fmla="*/ 119654 h 2286444"/>
                    <a:gd name="connsiteX109" fmla="*/ 1400432 w 2286000"/>
                    <a:gd name="connsiteY109" fmla="*/ 190329 h 2286444"/>
                    <a:gd name="connsiteX110" fmla="*/ 1321851 w 2286000"/>
                    <a:gd name="connsiteY110" fmla="*/ 223476 h 2286444"/>
                    <a:gd name="connsiteX111" fmla="*/ 1244413 w 2286000"/>
                    <a:gd name="connsiteY111" fmla="*/ 212142 h 2286444"/>
                    <a:gd name="connsiteX112" fmla="*/ 1210218 w 2286000"/>
                    <a:gd name="connsiteY112" fmla="*/ 170041 h 2286444"/>
                    <a:gd name="connsiteX113" fmla="*/ 1138209 w 2286000"/>
                    <a:gd name="connsiteY113" fmla="*/ 236716 h 2286444"/>
                    <a:gd name="connsiteX114" fmla="*/ 1181929 w 2286000"/>
                    <a:gd name="connsiteY114" fmla="*/ 272911 h 2286444"/>
                    <a:gd name="connsiteX115" fmla="*/ 1194216 w 2286000"/>
                    <a:gd name="connsiteY115" fmla="*/ 350445 h 2286444"/>
                    <a:gd name="connsiteX116" fmla="*/ 1171546 w 2286000"/>
                    <a:gd name="connsiteY116" fmla="*/ 399498 h 2286444"/>
                    <a:gd name="connsiteX117" fmla="*/ 1059151 w 2286000"/>
                    <a:gd name="connsiteY117" fmla="*/ 482080 h 2286444"/>
                    <a:gd name="connsiteX118" fmla="*/ 1039339 w 2286000"/>
                    <a:gd name="connsiteY118" fmla="*/ 497415 h 2286444"/>
                    <a:gd name="connsiteX119" fmla="*/ 1038387 w 2286000"/>
                    <a:gd name="connsiteY119" fmla="*/ 568853 h 2286444"/>
                    <a:gd name="connsiteX120" fmla="*/ 1098490 w 2286000"/>
                    <a:gd name="connsiteY120" fmla="*/ 568853 h 2286444"/>
                    <a:gd name="connsiteX121" fmla="*/ 1158307 w 2286000"/>
                    <a:gd name="connsiteY121" fmla="*/ 612192 h 2286444"/>
                    <a:gd name="connsiteX122" fmla="*/ 1195168 w 2286000"/>
                    <a:gd name="connsiteY122" fmla="*/ 701536 h 2286444"/>
                    <a:gd name="connsiteX123" fmla="*/ 1182500 w 2286000"/>
                    <a:gd name="connsiteY123" fmla="*/ 776688 h 2286444"/>
                    <a:gd name="connsiteX124" fmla="*/ 1140209 w 2286000"/>
                    <a:gd name="connsiteY124" fmla="*/ 812693 h 2286444"/>
                    <a:gd name="connsiteX125" fmla="*/ 1206884 w 2286000"/>
                    <a:gd name="connsiteY125" fmla="*/ 882321 h 2286444"/>
                    <a:gd name="connsiteX126" fmla="*/ 1239650 w 2286000"/>
                    <a:gd name="connsiteY126" fmla="*/ 843554 h 2286444"/>
                    <a:gd name="connsiteX127" fmla="*/ 1326232 w 2286000"/>
                    <a:gd name="connsiteY127" fmla="*/ 829076 h 2286444"/>
                    <a:gd name="connsiteX128" fmla="*/ 1410433 w 2286000"/>
                    <a:gd name="connsiteY128" fmla="*/ 863461 h 2286444"/>
                    <a:gd name="connsiteX129" fmla="*/ 1452915 w 2286000"/>
                    <a:gd name="connsiteY129" fmla="*/ 920611 h 2286444"/>
                    <a:gd name="connsiteX130" fmla="*/ 1452915 w 2286000"/>
                    <a:gd name="connsiteY130" fmla="*/ 980142 h 2286444"/>
                    <a:gd name="connsiteX131" fmla="*/ 1539592 w 2286000"/>
                    <a:gd name="connsiteY131" fmla="*/ 980142 h 2286444"/>
                    <a:gd name="connsiteX132" fmla="*/ 1539592 w 2286000"/>
                    <a:gd name="connsiteY132" fmla="*/ 920897 h 2286444"/>
                    <a:gd name="connsiteX133" fmla="*/ 1579312 w 2286000"/>
                    <a:gd name="connsiteY133" fmla="*/ 863747 h 2286444"/>
                    <a:gd name="connsiteX134" fmla="*/ 1676467 w 2286000"/>
                    <a:gd name="connsiteY134" fmla="*/ 823361 h 2286444"/>
                    <a:gd name="connsiteX135" fmla="*/ 1744570 w 2286000"/>
                    <a:gd name="connsiteY135" fmla="*/ 834791 h 2286444"/>
                    <a:gd name="connsiteX136" fmla="*/ 1783909 w 2286000"/>
                    <a:gd name="connsiteY136" fmla="*/ 882416 h 2286444"/>
                    <a:gd name="connsiteX137" fmla="*/ 1098775 w 2286000"/>
                    <a:gd name="connsiteY137" fmla="*/ 388068 h 2286444"/>
                    <a:gd name="connsiteX138" fmla="*/ 1076487 w 2286000"/>
                    <a:gd name="connsiteY138" fmla="*/ 386163 h 2286444"/>
                    <a:gd name="connsiteX139" fmla="*/ 159515 w 2286000"/>
                    <a:gd name="connsiteY139" fmla="*/ 386163 h 2286444"/>
                    <a:gd name="connsiteX140" fmla="*/ 68266 w 2286000"/>
                    <a:gd name="connsiteY140" fmla="*/ 480366 h 2286444"/>
                    <a:gd name="connsiteX141" fmla="*/ 68266 w 2286000"/>
                    <a:gd name="connsiteY141" fmla="*/ 1551642 h 2286444"/>
                    <a:gd name="connsiteX142" fmla="*/ 69885 w 2286000"/>
                    <a:gd name="connsiteY142" fmla="*/ 1581646 h 2286444"/>
                    <a:gd name="connsiteX143" fmla="*/ 90554 w 2286000"/>
                    <a:gd name="connsiteY143" fmla="*/ 1582884 h 2286444"/>
                    <a:gd name="connsiteX144" fmla="*/ 139322 w 2286000"/>
                    <a:gd name="connsiteY144" fmla="*/ 1534783 h 2286444"/>
                    <a:gd name="connsiteX145" fmla="*/ 139322 w 2286000"/>
                    <a:gd name="connsiteY145" fmla="*/ 577806 h 2286444"/>
                    <a:gd name="connsiteX146" fmla="*/ 242097 w 2286000"/>
                    <a:gd name="connsiteY146" fmla="*/ 473698 h 2286444"/>
                    <a:gd name="connsiteX147" fmla="*/ 966473 w 2286000"/>
                    <a:gd name="connsiteY147" fmla="*/ 473698 h 2286444"/>
                    <a:gd name="connsiteX148" fmla="*/ 1048960 w 2286000"/>
                    <a:gd name="connsiteY148" fmla="*/ 415215 h 2286444"/>
                    <a:gd name="connsiteX149" fmla="*/ 1074582 w 2286000"/>
                    <a:gd name="connsiteY149" fmla="*/ 415215 h 2286444"/>
                    <a:gd name="connsiteX150" fmla="*/ 1098775 w 2286000"/>
                    <a:gd name="connsiteY150" fmla="*/ 388068 h 2286444"/>
                    <a:gd name="connsiteX151" fmla="*/ 1324613 w 2286000"/>
                    <a:gd name="connsiteY151" fmla="*/ 1940643 h 2286444"/>
                    <a:gd name="connsiteX152" fmla="*/ 962092 w 2286000"/>
                    <a:gd name="connsiteY152" fmla="*/ 1940643 h 2286444"/>
                    <a:gd name="connsiteX153" fmla="*/ 938851 w 2286000"/>
                    <a:gd name="connsiteY153" fmla="*/ 2216868 h 2286444"/>
                    <a:gd name="connsiteX154" fmla="*/ 1347854 w 2286000"/>
                    <a:gd name="connsiteY154" fmla="*/ 2216868 h 2286444"/>
                    <a:gd name="connsiteX155" fmla="*/ 1324613 w 2286000"/>
                    <a:gd name="connsiteY155" fmla="*/ 1940167 h 2286444"/>
                    <a:gd name="connsiteX156" fmla="*/ 2216725 w 2286000"/>
                    <a:gd name="connsiteY156" fmla="*/ 1581456 h 2286444"/>
                    <a:gd name="connsiteX157" fmla="*/ 2218344 w 2286000"/>
                    <a:gd name="connsiteY157" fmla="*/ 1554976 h 2286444"/>
                    <a:gd name="connsiteX158" fmla="*/ 2218344 w 2286000"/>
                    <a:gd name="connsiteY158" fmla="*/ 478651 h 2286444"/>
                    <a:gd name="connsiteX159" fmla="*/ 2127285 w 2286000"/>
                    <a:gd name="connsiteY159" fmla="*/ 387116 h 2286444"/>
                    <a:gd name="connsiteX160" fmla="*/ 1918783 w 2286000"/>
                    <a:gd name="connsiteY160" fmla="*/ 387116 h 2286444"/>
                    <a:gd name="connsiteX161" fmla="*/ 1894018 w 2286000"/>
                    <a:gd name="connsiteY161" fmla="*/ 388926 h 2286444"/>
                    <a:gd name="connsiteX162" fmla="*/ 1917449 w 2286000"/>
                    <a:gd name="connsiteY162" fmla="*/ 416358 h 2286444"/>
                    <a:gd name="connsiteX163" fmla="*/ 1968503 w 2286000"/>
                    <a:gd name="connsiteY163" fmla="*/ 417882 h 2286444"/>
                    <a:gd name="connsiteX164" fmla="*/ 2013747 w 2286000"/>
                    <a:gd name="connsiteY164" fmla="*/ 449695 h 2286444"/>
                    <a:gd name="connsiteX165" fmla="*/ 2055847 w 2286000"/>
                    <a:gd name="connsiteY165" fmla="*/ 474936 h 2286444"/>
                    <a:gd name="connsiteX166" fmla="*/ 2141001 w 2286000"/>
                    <a:gd name="connsiteY166" fmla="*/ 528276 h 2286444"/>
                    <a:gd name="connsiteX167" fmla="*/ 2146906 w 2286000"/>
                    <a:gd name="connsiteY167" fmla="*/ 581807 h 2286444"/>
                    <a:gd name="connsiteX168" fmla="*/ 2146906 w 2286000"/>
                    <a:gd name="connsiteY168" fmla="*/ 1524782 h 2286444"/>
                    <a:gd name="connsiteX169" fmla="*/ 2216725 w 2286000"/>
                    <a:gd name="connsiteY169" fmla="*/ 1580979 h 228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</a:cxnLst>
                  <a:rect l="l" t="t" r="r" b="b"/>
                  <a:pathLst>
                    <a:path w="2286000" h="2286444">
                      <a:moveTo>
                        <a:pt x="1131351" y="307677"/>
                      </a:moveTo>
                      <a:cubicBezTo>
                        <a:pt x="1116629" y="297648"/>
                        <a:pt x="1102625" y="286608"/>
                        <a:pt x="1089441" y="274626"/>
                      </a:cubicBezTo>
                      <a:cubicBezTo>
                        <a:pt x="1063438" y="248241"/>
                        <a:pt x="1063342" y="218142"/>
                        <a:pt x="1088488" y="191091"/>
                      </a:cubicBezTo>
                      <a:cubicBezTo>
                        <a:pt x="1111158" y="166707"/>
                        <a:pt x="1134875" y="143466"/>
                        <a:pt x="1158878" y="120130"/>
                      </a:cubicBezTo>
                      <a:cubicBezTo>
                        <a:pt x="1188310" y="91555"/>
                        <a:pt x="1220505" y="89174"/>
                        <a:pt x="1246222" y="120130"/>
                      </a:cubicBezTo>
                      <a:cubicBezTo>
                        <a:pt x="1275940" y="156325"/>
                        <a:pt x="1301563" y="158992"/>
                        <a:pt x="1344330" y="139847"/>
                      </a:cubicBezTo>
                      <a:cubicBezTo>
                        <a:pt x="1377763" y="124893"/>
                        <a:pt x="1386621" y="109843"/>
                        <a:pt x="1385192" y="76315"/>
                      </a:cubicBezTo>
                      <a:cubicBezTo>
                        <a:pt x="1382716" y="20403"/>
                        <a:pt x="1404242" y="115"/>
                        <a:pt x="1459487" y="115"/>
                      </a:cubicBezTo>
                      <a:cubicBezTo>
                        <a:pt x="1489015" y="115"/>
                        <a:pt x="1518542" y="-456"/>
                        <a:pt x="1548070" y="115"/>
                      </a:cubicBezTo>
                      <a:cubicBezTo>
                        <a:pt x="1579190" y="-1047"/>
                        <a:pt x="1605359" y="23242"/>
                        <a:pt x="1606520" y="54360"/>
                      </a:cubicBezTo>
                      <a:cubicBezTo>
                        <a:pt x="1606556" y="55332"/>
                        <a:pt x="1606567" y="56294"/>
                        <a:pt x="1606553" y="57265"/>
                      </a:cubicBezTo>
                      <a:cubicBezTo>
                        <a:pt x="1607125" y="67743"/>
                        <a:pt x="1606553" y="78220"/>
                        <a:pt x="1606553" y="88698"/>
                      </a:cubicBezTo>
                      <a:lnTo>
                        <a:pt x="1606553" y="120321"/>
                      </a:lnTo>
                      <a:cubicBezTo>
                        <a:pt x="1635128" y="132798"/>
                        <a:pt x="1662465" y="145467"/>
                        <a:pt x="1690659" y="156230"/>
                      </a:cubicBezTo>
                      <a:cubicBezTo>
                        <a:pt x="1698359" y="157697"/>
                        <a:pt x="1706317" y="155754"/>
                        <a:pt x="1712471" y="150896"/>
                      </a:cubicBezTo>
                      <a:cubicBezTo>
                        <a:pt x="1725044" y="140799"/>
                        <a:pt x="1735426" y="128036"/>
                        <a:pt x="1747333" y="117082"/>
                      </a:cubicBezTo>
                      <a:cubicBezTo>
                        <a:pt x="1773907" y="92889"/>
                        <a:pt x="1803054" y="91936"/>
                        <a:pt x="1829057" y="116130"/>
                      </a:cubicBezTo>
                      <a:cubicBezTo>
                        <a:pt x="1855060" y="140323"/>
                        <a:pt x="1879635" y="165183"/>
                        <a:pt x="1903733" y="190901"/>
                      </a:cubicBezTo>
                      <a:cubicBezTo>
                        <a:pt x="1927831" y="216618"/>
                        <a:pt x="1928022" y="247003"/>
                        <a:pt x="1902304" y="274721"/>
                      </a:cubicBezTo>
                      <a:cubicBezTo>
                        <a:pt x="1890398" y="287675"/>
                        <a:pt x="1877920" y="300153"/>
                        <a:pt x="1861633" y="317107"/>
                      </a:cubicBezTo>
                      <a:cubicBezTo>
                        <a:pt x="1876396" y="317964"/>
                        <a:pt x="1884493" y="318822"/>
                        <a:pt x="1892589" y="318822"/>
                      </a:cubicBezTo>
                      <a:cubicBezTo>
                        <a:pt x="1973551" y="318822"/>
                        <a:pt x="2054514" y="318822"/>
                        <a:pt x="2135476" y="318822"/>
                      </a:cubicBezTo>
                      <a:cubicBezTo>
                        <a:pt x="2224345" y="319488"/>
                        <a:pt x="2286162" y="381877"/>
                        <a:pt x="2286162" y="470650"/>
                      </a:cubicBezTo>
                      <a:cubicBezTo>
                        <a:pt x="2286162" y="908800"/>
                        <a:pt x="2286162" y="1346950"/>
                        <a:pt x="2286162" y="1785100"/>
                      </a:cubicBezTo>
                      <a:cubicBezTo>
                        <a:pt x="2286162" y="1874826"/>
                        <a:pt x="2223678" y="1937500"/>
                        <a:pt x="2132905" y="1937500"/>
                      </a:cubicBezTo>
                      <a:cubicBezTo>
                        <a:pt x="1899542" y="1937500"/>
                        <a:pt x="1666148" y="1937500"/>
                        <a:pt x="1432722" y="1937500"/>
                      </a:cubicBezTo>
                      <a:lnTo>
                        <a:pt x="1394622" y="1937500"/>
                      </a:lnTo>
                      <a:cubicBezTo>
                        <a:pt x="1397194" y="1986935"/>
                        <a:pt x="1398432" y="2034084"/>
                        <a:pt x="1402432" y="2081042"/>
                      </a:cubicBezTo>
                      <a:cubicBezTo>
                        <a:pt x="1405576" y="2117999"/>
                        <a:pt x="1413291" y="2154480"/>
                        <a:pt x="1416434" y="2191437"/>
                      </a:cubicBezTo>
                      <a:cubicBezTo>
                        <a:pt x="1418339" y="2214487"/>
                        <a:pt x="1429483" y="2219154"/>
                        <a:pt x="1449867" y="2218107"/>
                      </a:cubicBezTo>
                      <a:cubicBezTo>
                        <a:pt x="1476442" y="2216678"/>
                        <a:pt x="1503207" y="2218107"/>
                        <a:pt x="1529877" y="2218107"/>
                      </a:cubicBezTo>
                      <a:cubicBezTo>
                        <a:pt x="1553118" y="2218107"/>
                        <a:pt x="1570549" y="2227632"/>
                        <a:pt x="1570739" y="2252016"/>
                      </a:cubicBezTo>
                      <a:cubicBezTo>
                        <a:pt x="1570930" y="2276400"/>
                        <a:pt x="1554166" y="2286306"/>
                        <a:pt x="1530448" y="2286306"/>
                      </a:cubicBezTo>
                      <a:cubicBezTo>
                        <a:pt x="1272321" y="2286306"/>
                        <a:pt x="1014193" y="2286306"/>
                        <a:pt x="756066" y="2286306"/>
                      </a:cubicBezTo>
                      <a:cubicBezTo>
                        <a:pt x="732349" y="2286306"/>
                        <a:pt x="715966" y="2275638"/>
                        <a:pt x="716251" y="2251635"/>
                      </a:cubicBezTo>
                      <a:cubicBezTo>
                        <a:pt x="716251" y="2229251"/>
                        <a:pt x="732634" y="2218488"/>
                        <a:pt x="754351" y="2218297"/>
                      </a:cubicBezTo>
                      <a:cubicBezTo>
                        <a:pt x="784831" y="2218297"/>
                        <a:pt x="815407" y="2219154"/>
                        <a:pt x="845791" y="2217440"/>
                      </a:cubicBezTo>
                      <a:cubicBezTo>
                        <a:pt x="853411" y="2217440"/>
                        <a:pt x="866270" y="2208486"/>
                        <a:pt x="867032" y="2202581"/>
                      </a:cubicBezTo>
                      <a:cubicBezTo>
                        <a:pt x="877700" y="2115999"/>
                        <a:pt x="886654" y="2029226"/>
                        <a:pt x="896560" y="1937976"/>
                      </a:cubicBezTo>
                      <a:lnTo>
                        <a:pt x="633193" y="1937976"/>
                      </a:lnTo>
                      <a:cubicBezTo>
                        <a:pt x="599665" y="1937976"/>
                        <a:pt x="583378" y="1926737"/>
                        <a:pt x="583759" y="1904353"/>
                      </a:cubicBezTo>
                      <a:cubicBezTo>
                        <a:pt x="584140" y="1881969"/>
                        <a:pt x="601475" y="1870635"/>
                        <a:pt x="634051" y="1870635"/>
                      </a:cubicBezTo>
                      <a:lnTo>
                        <a:pt x="2119951" y="1870635"/>
                      </a:lnTo>
                      <a:cubicBezTo>
                        <a:pt x="2192055" y="1870635"/>
                        <a:pt x="2218249" y="1844441"/>
                        <a:pt x="2218344" y="1772718"/>
                      </a:cubicBezTo>
                      <a:cubicBezTo>
                        <a:pt x="2218344" y="1733760"/>
                        <a:pt x="2218344" y="1694899"/>
                        <a:pt x="2218344" y="1653560"/>
                      </a:cubicBezTo>
                      <a:lnTo>
                        <a:pt x="70456" y="1653560"/>
                      </a:lnTo>
                      <a:cubicBezTo>
                        <a:pt x="70456" y="1706709"/>
                        <a:pt x="67313" y="1759859"/>
                        <a:pt x="71599" y="1812437"/>
                      </a:cubicBezTo>
                      <a:cubicBezTo>
                        <a:pt x="74457" y="1847965"/>
                        <a:pt x="109699" y="1870063"/>
                        <a:pt x="152181" y="1870349"/>
                      </a:cubicBezTo>
                      <a:cubicBezTo>
                        <a:pt x="245526" y="1871016"/>
                        <a:pt x="338871" y="1870349"/>
                        <a:pt x="432216" y="1870349"/>
                      </a:cubicBezTo>
                      <a:cubicBezTo>
                        <a:pt x="440760" y="1869997"/>
                        <a:pt x="449323" y="1870216"/>
                        <a:pt x="457838" y="1871016"/>
                      </a:cubicBezTo>
                      <a:cubicBezTo>
                        <a:pt x="478507" y="1873683"/>
                        <a:pt x="492223" y="1885208"/>
                        <a:pt x="490890" y="1906639"/>
                      </a:cubicBezTo>
                      <a:cubicBezTo>
                        <a:pt x="489556" y="1925689"/>
                        <a:pt x="476412" y="1936929"/>
                        <a:pt x="456409" y="1937691"/>
                      </a:cubicBezTo>
                      <a:cubicBezTo>
                        <a:pt x="451647" y="1937691"/>
                        <a:pt x="446884" y="1937691"/>
                        <a:pt x="442122" y="1937691"/>
                      </a:cubicBezTo>
                      <a:cubicBezTo>
                        <a:pt x="345919" y="1937691"/>
                        <a:pt x="249622" y="1937691"/>
                        <a:pt x="153419" y="1937691"/>
                      </a:cubicBezTo>
                      <a:cubicBezTo>
                        <a:pt x="61693" y="1937691"/>
                        <a:pt x="257" y="1875016"/>
                        <a:pt x="162" y="1782624"/>
                      </a:cubicBezTo>
                      <a:lnTo>
                        <a:pt x="162" y="474174"/>
                      </a:lnTo>
                      <a:cubicBezTo>
                        <a:pt x="162" y="381591"/>
                        <a:pt x="61217" y="319584"/>
                        <a:pt x="153800" y="319488"/>
                      </a:cubicBezTo>
                      <a:cubicBezTo>
                        <a:pt x="465268" y="319488"/>
                        <a:pt x="776767" y="319488"/>
                        <a:pt x="1088298" y="319488"/>
                      </a:cubicBezTo>
                      <a:lnTo>
                        <a:pt x="1122493" y="319488"/>
                      </a:lnTo>
                      <a:close/>
                      <a:moveTo>
                        <a:pt x="2079850" y="1581265"/>
                      </a:moveTo>
                      <a:lnTo>
                        <a:pt x="2079850" y="577425"/>
                      </a:lnTo>
                      <a:cubicBezTo>
                        <a:pt x="2079850" y="573615"/>
                        <a:pt x="2079850" y="569805"/>
                        <a:pt x="2079850" y="565995"/>
                      </a:cubicBezTo>
                      <a:cubicBezTo>
                        <a:pt x="2080803" y="540468"/>
                        <a:pt x="2063277" y="541040"/>
                        <a:pt x="2045084" y="539992"/>
                      </a:cubicBezTo>
                      <a:cubicBezTo>
                        <a:pt x="2026891" y="538944"/>
                        <a:pt x="2021176" y="546945"/>
                        <a:pt x="2020605" y="565043"/>
                      </a:cubicBezTo>
                      <a:cubicBezTo>
                        <a:pt x="2018890" y="619812"/>
                        <a:pt x="2001555" y="635528"/>
                        <a:pt x="1947072" y="635718"/>
                      </a:cubicBezTo>
                      <a:cubicBezTo>
                        <a:pt x="1900399" y="635718"/>
                        <a:pt x="1904305" y="638100"/>
                        <a:pt x="1882492" y="677628"/>
                      </a:cubicBezTo>
                      <a:cubicBezTo>
                        <a:pt x="1859823" y="718681"/>
                        <a:pt x="1863442" y="745351"/>
                        <a:pt x="1901066" y="774974"/>
                      </a:cubicBezTo>
                      <a:cubicBezTo>
                        <a:pt x="1932308" y="799929"/>
                        <a:pt x="1929641" y="833172"/>
                        <a:pt x="1901542" y="862509"/>
                      </a:cubicBezTo>
                      <a:cubicBezTo>
                        <a:pt x="1881921" y="883273"/>
                        <a:pt x="1861347" y="903180"/>
                        <a:pt x="1841059" y="923278"/>
                      </a:cubicBezTo>
                      <a:cubicBezTo>
                        <a:pt x="1802959" y="961378"/>
                        <a:pt x="1774384" y="962331"/>
                        <a:pt x="1736950" y="921659"/>
                      </a:cubicBezTo>
                      <a:cubicBezTo>
                        <a:pt x="1713424" y="895846"/>
                        <a:pt x="1695421" y="891941"/>
                        <a:pt x="1660179" y="905466"/>
                      </a:cubicBezTo>
                      <a:cubicBezTo>
                        <a:pt x="1617316" y="921945"/>
                        <a:pt x="1601410" y="941280"/>
                        <a:pt x="1605791" y="986619"/>
                      </a:cubicBezTo>
                      <a:cubicBezTo>
                        <a:pt x="1609696" y="1027863"/>
                        <a:pt x="1585122" y="1049580"/>
                        <a:pt x="1543117" y="1050913"/>
                      </a:cubicBezTo>
                      <a:cubicBezTo>
                        <a:pt x="1516447" y="1051675"/>
                        <a:pt x="1489777" y="1050913"/>
                        <a:pt x="1463107" y="1050913"/>
                      </a:cubicBezTo>
                      <a:cubicBezTo>
                        <a:pt x="1404623" y="1050913"/>
                        <a:pt x="1382430" y="1030530"/>
                        <a:pt x="1385478" y="971760"/>
                      </a:cubicBezTo>
                      <a:cubicBezTo>
                        <a:pt x="1387288" y="937756"/>
                        <a:pt x="1375096" y="924897"/>
                        <a:pt x="1344520" y="910324"/>
                      </a:cubicBezTo>
                      <a:cubicBezTo>
                        <a:pt x="1302515" y="890417"/>
                        <a:pt x="1275845" y="892989"/>
                        <a:pt x="1246127" y="929850"/>
                      </a:cubicBezTo>
                      <a:cubicBezTo>
                        <a:pt x="1221267" y="960711"/>
                        <a:pt x="1188120" y="957854"/>
                        <a:pt x="1158973" y="929850"/>
                      </a:cubicBezTo>
                      <a:cubicBezTo>
                        <a:pt x="1139923" y="911467"/>
                        <a:pt x="1120873" y="892322"/>
                        <a:pt x="1101823" y="873462"/>
                      </a:cubicBezTo>
                      <a:cubicBezTo>
                        <a:pt x="1058580" y="830124"/>
                        <a:pt x="1056961" y="803930"/>
                        <a:pt x="1101823" y="763639"/>
                      </a:cubicBezTo>
                      <a:cubicBezTo>
                        <a:pt x="1126779" y="741160"/>
                        <a:pt x="1137066" y="721443"/>
                        <a:pt x="1114873" y="692773"/>
                      </a:cubicBezTo>
                      <a:cubicBezTo>
                        <a:pt x="1113733" y="691201"/>
                        <a:pt x="1113011" y="689363"/>
                        <a:pt x="1112777" y="687439"/>
                      </a:cubicBezTo>
                      <a:cubicBezTo>
                        <a:pt x="1105919" y="641624"/>
                        <a:pt x="1078773" y="630289"/>
                        <a:pt x="1034958" y="634290"/>
                      </a:cubicBezTo>
                      <a:cubicBezTo>
                        <a:pt x="993143" y="638100"/>
                        <a:pt x="970188" y="614001"/>
                        <a:pt x="971807" y="572282"/>
                      </a:cubicBezTo>
                      <a:cubicBezTo>
                        <a:pt x="972950" y="544278"/>
                        <a:pt x="962282" y="539325"/>
                        <a:pt x="937422" y="539421"/>
                      </a:cubicBezTo>
                      <a:cubicBezTo>
                        <a:pt x="706822" y="540183"/>
                        <a:pt x="476317" y="539421"/>
                        <a:pt x="245812" y="539421"/>
                      </a:cubicBezTo>
                      <a:cubicBezTo>
                        <a:pt x="208855" y="539421"/>
                        <a:pt x="206759" y="541707"/>
                        <a:pt x="206759" y="577997"/>
                      </a:cubicBezTo>
                      <a:cubicBezTo>
                        <a:pt x="206759" y="902799"/>
                        <a:pt x="206759" y="1227631"/>
                        <a:pt x="206759" y="1552500"/>
                      </a:cubicBezTo>
                      <a:cubicBezTo>
                        <a:pt x="206759" y="1561549"/>
                        <a:pt x="207616" y="1570692"/>
                        <a:pt x="208188" y="1580408"/>
                      </a:cubicBezTo>
                      <a:close/>
                      <a:moveTo>
                        <a:pt x="1848202" y="813645"/>
                      </a:moveTo>
                      <a:cubicBezTo>
                        <a:pt x="1836677" y="802977"/>
                        <a:pt x="1823723" y="791928"/>
                        <a:pt x="1811912" y="779832"/>
                      </a:cubicBezTo>
                      <a:cubicBezTo>
                        <a:pt x="1784194" y="751257"/>
                        <a:pt x="1782480" y="732969"/>
                        <a:pt x="1799149" y="697917"/>
                      </a:cubicBezTo>
                      <a:cubicBezTo>
                        <a:pt x="1811817" y="671437"/>
                        <a:pt x="1822485" y="643910"/>
                        <a:pt x="1832486" y="616287"/>
                      </a:cubicBezTo>
                      <a:cubicBezTo>
                        <a:pt x="1844488" y="583140"/>
                        <a:pt x="1860394" y="570186"/>
                        <a:pt x="1895446" y="569234"/>
                      </a:cubicBezTo>
                      <a:cubicBezTo>
                        <a:pt x="1914496" y="568662"/>
                        <a:pt x="1932880" y="569234"/>
                        <a:pt x="1951358" y="569234"/>
                      </a:cubicBezTo>
                      <a:lnTo>
                        <a:pt x="1951358" y="481604"/>
                      </a:lnTo>
                      <a:lnTo>
                        <a:pt x="1900399" y="481604"/>
                      </a:lnTo>
                      <a:cubicBezTo>
                        <a:pt x="1859632" y="481604"/>
                        <a:pt x="1844583" y="469221"/>
                        <a:pt x="1831248" y="431312"/>
                      </a:cubicBezTo>
                      <a:cubicBezTo>
                        <a:pt x="1821480" y="403604"/>
                        <a:pt x="1810127" y="376476"/>
                        <a:pt x="1797244" y="350064"/>
                      </a:cubicBezTo>
                      <a:cubicBezTo>
                        <a:pt x="1784004" y="322822"/>
                        <a:pt x="1784385" y="298343"/>
                        <a:pt x="1806769" y="277102"/>
                      </a:cubicBezTo>
                      <a:cubicBezTo>
                        <a:pt x="1821056" y="263386"/>
                        <a:pt x="1837630" y="252051"/>
                        <a:pt x="1852298" y="240336"/>
                      </a:cubicBezTo>
                      <a:lnTo>
                        <a:pt x="1785623" y="169279"/>
                      </a:lnTo>
                      <a:cubicBezTo>
                        <a:pt x="1773336" y="183471"/>
                        <a:pt x="1762954" y="197092"/>
                        <a:pt x="1750952" y="209094"/>
                      </a:cubicBezTo>
                      <a:cubicBezTo>
                        <a:pt x="1721901" y="238145"/>
                        <a:pt x="1703899" y="239574"/>
                        <a:pt x="1666751" y="221476"/>
                      </a:cubicBezTo>
                      <a:cubicBezTo>
                        <a:pt x="1642024" y="209351"/>
                        <a:pt x="1616576" y="198759"/>
                        <a:pt x="1590551" y="189758"/>
                      </a:cubicBezTo>
                      <a:cubicBezTo>
                        <a:pt x="1552451" y="176899"/>
                        <a:pt x="1540164" y="161659"/>
                        <a:pt x="1539402" y="121083"/>
                      </a:cubicBezTo>
                      <a:cubicBezTo>
                        <a:pt x="1539402" y="104414"/>
                        <a:pt x="1539402" y="87650"/>
                        <a:pt x="1539402" y="70219"/>
                      </a:cubicBezTo>
                      <a:lnTo>
                        <a:pt x="1452724" y="70219"/>
                      </a:lnTo>
                      <a:cubicBezTo>
                        <a:pt x="1452724" y="87840"/>
                        <a:pt x="1452724" y="103747"/>
                        <a:pt x="1452724" y="119654"/>
                      </a:cubicBezTo>
                      <a:cubicBezTo>
                        <a:pt x="1452724" y="161088"/>
                        <a:pt x="1439485" y="176804"/>
                        <a:pt x="1400432" y="190329"/>
                      </a:cubicBezTo>
                      <a:cubicBezTo>
                        <a:pt x="1373644" y="199912"/>
                        <a:pt x="1347409" y="210980"/>
                        <a:pt x="1321851" y="223476"/>
                      </a:cubicBezTo>
                      <a:cubicBezTo>
                        <a:pt x="1289656" y="238812"/>
                        <a:pt x="1269654" y="237383"/>
                        <a:pt x="1244413" y="212142"/>
                      </a:cubicBezTo>
                      <a:cubicBezTo>
                        <a:pt x="1232232" y="198759"/>
                        <a:pt x="1220815" y="184710"/>
                        <a:pt x="1210218" y="170041"/>
                      </a:cubicBezTo>
                      <a:lnTo>
                        <a:pt x="1138209" y="236716"/>
                      </a:lnTo>
                      <a:cubicBezTo>
                        <a:pt x="1154211" y="249861"/>
                        <a:pt x="1169165" y="260243"/>
                        <a:pt x="1181929" y="272911"/>
                      </a:cubicBezTo>
                      <a:cubicBezTo>
                        <a:pt x="1206789" y="297581"/>
                        <a:pt x="1209456" y="318822"/>
                        <a:pt x="1194216" y="350445"/>
                      </a:cubicBezTo>
                      <a:cubicBezTo>
                        <a:pt x="1186310" y="366732"/>
                        <a:pt x="1175166" y="382353"/>
                        <a:pt x="1171546" y="399498"/>
                      </a:cubicBezTo>
                      <a:cubicBezTo>
                        <a:pt x="1158688" y="461887"/>
                        <a:pt x="1125064" y="492272"/>
                        <a:pt x="1059151" y="482080"/>
                      </a:cubicBezTo>
                      <a:cubicBezTo>
                        <a:pt x="1050336" y="483414"/>
                        <a:pt x="1042839" y="489214"/>
                        <a:pt x="1039339" y="497415"/>
                      </a:cubicBezTo>
                      <a:cubicBezTo>
                        <a:pt x="1037804" y="521199"/>
                        <a:pt x="1037486" y="545040"/>
                        <a:pt x="1038387" y="568853"/>
                      </a:cubicBezTo>
                      <a:lnTo>
                        <a:pt x="1098490" y="568853"/>
                      </a:lnTo>
                      <a:cubicBezTo>
                        <a:pt x="1126150" y="567396"/>
                        <a:pt x="1151072" y="585455"/>
                        <a:pt x="1158307" y="612192"/>
                      </a:cubicBezTo>
                      <a:cubicBezTo>
                        <a:pt x="1169165" y="642481"/>
                        <a:pt x="1182119" y="672104"/>
                        <a:pt x="1195168" y="701536"/>
                      </a:cubicBezTo>
                      <a:cubicBezTo>
                        <a:pt x="1208218" y="730968"/>
                        <a:pt x="1206408" y="752781"/>
                        <a:pt x="1182500" y="776688"/>
                      </a:cubicBezTo>
                      <a:cubicBezTo>
                        <a:pt x="1169165" y="790023"/>
                        <a:pt x="1153925" y="801168"/>
                        <a:pt x="1140209" y="812693"/>
                      </a:cubicBezTo>
                      <a:lnTo>
                        <a:pt x="1206884" y="882321"/>
                      </a:lnTo>
                      <a:cubicBezTo>
                        <a:pt x="1218695" y="868224"/>
                        <a:pt x="1228315" y="854984"/>
                        <a:pt x="1239650" y="843554"/>
                      </a:cubicBezTo>
                      <a:cubicBezTo>
                        <a:pt x="1269844" y="812979"/>
                        <a:pt x="1288323" y="811169"/>
                        <a:pt x="1326232" y="829076"/>
                      </a:cubicBezTo>
                      <a:cubicBezTo>
                        <a:pt x="1353569" y="842030"/>
                        <a:pt x="1381954" y="853079"/>
                        <a:pt x="1410433" y="863461"/>
                      </a:cubicBezTo>
                      <a:cubicBezTo>
                        <a:pt x="1435997" y="870557"/>
                        <a:pt x="1453489" y="894084"/>
                        <a:pt x="1452915" y="920611"/>
                      </a:cubicBezTo>
                      <a:cubicBezTo>
                        <a:pt x="1452915" y="940328"/>
                        <a:pt x="1452915" y="960045"/>
                        <a:pt x="1452915" y="980142"/>
                      </a:cubicBezTo>
                      <a:lnTo>
                        <a:pt x="1539592" y="980142"/>
                      </a:lnTo>
                      <a:cubicBezTo>
                        <a:pt x="1539592" y="958902"/>
                        <a:pt x="1539021" y="939852"/>
                        <a:pt x="1539592" y="920897"/>
                      </a:cubicBezTo>
                      <a:cubicBezTo>
                        <a:pt x="1538664" y="895141"/>
                        <a:pt x="1554845" y="871853"/>
                        <a:pt x="1579312" y="863747"/>
                      </a:cubicBezTo>
                      <a:cubicBezTo>
                        <a:pt x="1612014" y="851050"/>
                        <a:pt x="1644399" y="837582"/>
                        <a:pt x="1676467" y="823361"/>
                      </a:cubicBezTo>
                      <a:cubicBezTo>
                        <a:pt x="1702089" y="812121"/>
                        <a:pt x="1725235" y="814788"/>
                        <a:pt x="1744570" y="834791"/>
                      </a:cubicBezTo>
                      <a:cubicBezTo>
                        <a:pt x="1758286" y="848983"/>
                        <a:pt x="1769812" y="865366"/>
                        <a:pt x="1783909" y="882416"/>
                      </a:cubicBezTo>
                      <a:close/>
                      <a:moveTo>
                        <a:pt x="1098775" y="388068"/>
                      </a:moveTo>
                      <a:cubicBezTo>
                        <a:pt x="1091251" y="387402"/>
                        <a:pt x="1083916" y="386163"/>
                        <a:pt x="1076487" y="386163"/>
                      </a:cubicBezTo>
                      <a:cubicBezTo>
                        <a:pt x="770798" y="386163"/>
                        <a:pt x="465144" y="386163"/>
                        <a:pt x="159515" y="386163"/>
                      </a:cubicBezTo>
                      <a:cubicBezTo>
                        <a:pt x="96650" y="386163"/>
                        <a:pt x="68361" y="416262"/>
                        <a:pt x="68266" y="480366"/>
                      </a:cubicBezTo>
                      <a:cubicBezTo>
                        <a:pt x="68266" y="837486"/>
                        <a:pt x="68266" y="1194579"/>
                        <a:pt x="68266" y="1551642"/>
                      </a:cubicBezTo>
                      <a:cubicBezTo>
                        <a:pt x="68266" y="1561167"/>
                        <a:pt x="69313" y="1571550"/>
                        <a:pt x="69885" y="1581646"/>
                      </a:cubicBezTo>
                      <a:cubicBezTo>
                        <a:pt x="79410" y="1582218"/>
                        <a:pt x="84934" y="1582980"/>
                        <a:pt x="90554" y="1582884"/>
                      </a:cubicBezTo>
                      <a:cubicBezTo>
                        <a:pt x="147037" y="1582313"/>
                        <a:pt x="139227" y="1589552"/>
                        <a:pt x="139322" y="1534783"/>
                      </a:cubicBezTo>
                      <a:cubicBezTo>
                        <a:pt x="139322" y="1215762"/>
                        <a:pt x="139322" y="896770"/>
                        <a:pt x="139322" y="577806"/>
                      </a:cubicBezTo>
                      <a:cubicBezTo>
                        <a:pt x="139322" y="502273"/>
                        <a:pt x="167897" y="473698"/>
                        <a:pt x="242097" y="473698"/>
                      </a:cubicBezTo>
                      <a:lnTo>
                        <a:pt x="966473" y="473698"/>
                      </a:lnTo>
                      <a:cubicBezTo>
                        <a:pt x="984761" y="422549"/>
                        <a:pt x="995048" y="415310"/>
                        <a:pt x="1048960" y="415215"/>
                      </a:cubicBezTo>
                      <a:cubicBezTo>
                        <a:pt x="1057532" y="415215"/>
                        <a:pt x="1066105" y="415215"/>
                        <a:pt x="1074582" y="415215"/>
                      </a:cubicBezTo>
                      <a:cubicBezTo>
                        <a:pt x="1093918" y="416643"/>
                        <a:pt x="1100490" y="407309"/>
                        <a:pt x="1098775" y="388068"/>
                      </a:cubicBezTo>
                      <a:close/>
                      <a:moveTo>
                        <a:pt x="1324613" y="1940643"/>
                      </a:moveTo>
                      <a:lnTo>
                        <a:pt x="962092" y="1940643"/>
                      </a:lnTo>
                      <a:cubicBezTo>
                        <a:pt x="954281" y="2033608"/>
                        <a:pt x="946661" y="2124381"/>
                        <a:pt x="938851" y="2216868"/>
                      </a:cubicBezTo>
                      <a:lnTo>
                        <a:pt x="1347854" y="2216868"/>
                      </a:lnTo>
                      <a:cubicBezTo>
                        <a:pt x="1340044" y="2124000"/>
                        <a:pt x="1332043" y="2033131"/>
                        <a:pt x="1324613" y="1940167"/>
                      </a:cubicBezTo>
                      <a:close/>
                      <a:moveTo>
                        <a:pt x="2216725" y="1581456"/>
                      </a:moveTo>
                      <a:cubicBezTo>
                        <a:pt x="2217391" y="1571931"/>
                        <a:pt x="2218344" y="1563358"/>
                        <a:pt x="2218344" y="1554976"/>
                      </a:cubicBezTo>
                      <a:cubicBezTo>
                        <a:pt x="2218344" y="1196074"/>
                        <a:pt x="2218344" y="837296"/>
                        <a:pt x="2218344" y="478651"/>
                      </a:cubicBezTo>
                      <a:cubicBezTo>
                        <a:pt x="2218344" y="417215"/>
                        <a:pt x="2189102" y="387687"/>
                        <a:pt x="2127285" y="387116"/>
                      </a:cubicBezTo>
                      <a:cubicBezTo>
                        <a:pt x="2057752" y="386544"/>
                        <a:pt x="1988220" y="387116"/>
                        <a:pt x="1918783" y="387116"/>
                      </a:cubicBezTo>
                      <a:cubicBezTo>
                        <a:pt x="1910401" y="387116"/>
                        <a:pt x="1902114" y="388259"/>
                        <a:pt x="1894018" y="388926"/>
                      </a:cubicBezTo>
                      <a:cubicBezTo>
                        <a:pt x="1890398" y="410166"/>
                        <a:pt x="1899352" y="416929"/>
                        <a:pt x="1917449" y="416358"/>
                      </a:cubicBezTo>
                      <a:cubicBezTo>
                        <a:pt x="1935547" y="415786"/>
                        <a:pt x="1953168" y="412548"/>
                        <a:pt x="1968503" y="417882"/>
                      </a:cubicBezTo>
                      <a:cubicBezTo>
                        <a:pt x="1985743" y="423978"/>
                        <a:pt x="2009175" y="435408"/>
                        <a:pt x="2013747" y="449695"/>
                      </a:cubicBezTo>
                      <a:cubicBezTo>
                        <a:pt x="2021938" y="475222"/>
                        <a:pt x="2036131" y="475127"/>
                        <a:pt x="2055847" y="474936"/>
                      </a:cubicBezTo>
                      <a:cubicBezTo>
                        <a:pt x="2098996" y="474936"/>
                        <a:pt x="2130142" y="493320"/>
                        <a:pt x="2141001" y="528276"/>
                      </a:cubicBezTo>
                      <a:cubicBezTo>
                        <a:pt x="2145603" y="545726"/>
                        <a:pt x="2147593" y="563767"/>
                        <a:pt x="2146906" y="581807"/>
                      </a:cubicBezTo>
                      <a:cubicBezTo>
                        <a:pt x="2147287" y="896008"/>
                        <a:pt x="2147287" y="1210333"/>
                        <a:pt x="2146906" y="1524782"/>
                      </a:cubicBezTo>
                      <a:cubicBezTo>
                        <a:pt x="2147192" y="1587552"/>
                        <a:pt x="2147192" y="1587552"/>
                        <a:pt x="2216725" y="158097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18" name="任意多边形: 形状 117"/>
                <p:cNvSpPr/>
                <p:nvPr/>
              </p:nvSpPr>
              <p:spPr>
                <a:xfrm>
                  <a:off x="5126805" y="1879213"/>
                  <a:ext cx="137513" cy="137495"/>
                </a:xfrm>
                <a:custGeom>
                  <a:avLst/>
                  <a:gdLst>
                    <a:gd name="connsiteX0" fmla="*/ 268115 w 521429"/>
                    <a:gd name="connsiteY0" fmla="*/ 521222 h 521360"/>
                    <a:gd name="connsiteX1" fmla="*/ 36562 w 521429"/>
                    <a:gd name="connsiteY1" fmla="*/ 389205 h 521360"/>
                    <a:gd name="connsiteX2" fmla="*/ 36562 w 521429"/>
                    <a:gd name="connsiteY2" fmla="*/ 130887 h 521360"/>
                    <a:gd name="connsiteX3" fmla="*/ 90569 w 521429"/>
                    <a:gd name="connsiteY3" fmla="*/ 105265 h 521360"/>
                    <a:gd name="connsiteX4" fmla="*/ 94760 w 521429"/>
                    <a:gd name="connsiteY4" fmla="*/ 164987 h 521360"/>
                    <a:gd name="connsiteX5" fmla="*/ 106000 w 521429"/>
                    <a:gd name="connsiteY5" fmla="*/ 372060 h 521360"/>
                    <a:gd name="connsiteX6" fmla="*/ 301453 w 521429"/>
                    <a:gd name="connsiteY6" fmla="*/ 448260 h 521360"/>
                    <a:gd name="connsiteX7" fmla="*/ 448614 w 521429"/>
                    <a:gd name="connsiteY7" fmla="*/ 305385 h 521360"/>
                    <a:gd name="connsiteX8" fmla="*/ 230015 w 521429"/>
                    <a:gd name="connsiteY8" fmla="*/ 70975 h 521360"/>
                    <a:gd name="connsiteX9" fmla="*/ 210298 w 521429"/>
                    <a:gd name="connsiteY9" fmla="*/ 74213 h 521360"/>
                    <a:gd name="connsiteX10" fmla="*/ 167245 w 521429"/>
                    <a:gd name="connsiteY10" fmla="*/ 48401 h 521360"/>
                    <a:gd name="connsiteX11" fmla="*/ 198583 w 521429"/>
                    <a:gd name="connsiteY11" fmla="*/ 8491 h 521360"/>
                    <a:gd name="connsiteX12" fmla="*/ 512336 w 521429"/>
                    <a:gd name="connsiteY12" fmla="*/ 191752 h 521360"/>
                    <a:gd name="connsiteX13" fmla="*/ 330259 w 521429"/>
                    <a:gd name="connsiteY13" fmla="*/ 510792 h 521360"/>
                    <a:gd name="connsiteX14" fmla="*/ 324598 w 521429"/>
                    <a:gd name="connsiteY14" fmla="*/ 512268 h 521360"/>
                    <a:gd name="connsiteX15" fmla="*/ 268115 w 521429"/>
                    <a:gd name="connsiteY15" fmla="*/ 521222 h 521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21429" h="521360">
                      <a:moveTo>
                        <a:pt x="268115" y="521222"/>
                      </a:moveTo>
                      <a:cubicBezTo>
                        <a:pt x="163816" y="516840"/>
                        <a:pt x="85997" y="475502"/>
                        <a:pt x="36562" y="389205"/>
                      </a:cubicBezTo>
                      <a:cubicBezTo>
                        <a:pt x="-12872" y="302909"/>
                        <a:pt x="-11063" y="216898"/>
                        <a:pt x="36562" y="130887"/>
                      </a:cubicBezTo>
                      <a:cubicBezTo>
                        <a:pt x="52850" y="100979"/>
                        <a:pt x="70567" y="93454"/>
                        <a:pt x="90569" y="105265"/>
                      </a:cubicBezTo>
                      <a:cubicBezTo>
                        <a:pt x="110572" y="117076"/>
                        <a:pt x="110953" y="135078"/>
                        <a:pt x="94760" y="164987"/>
                      </a:cubicBezTo>
                      <a:cubicBezTo>
                        <a:pt x="56660" y="236234"/>
                        <a:pt x="58946" y="306909"/>
                        <a:pt x="106000" y="372060"/>
                      </a:cubicBezTo>
                      <a:cubicBezTo>
                        <a:pt x="153053" y="437211"/>
                        <a:pt x="221347" y="465119"/>
                        <a:pt x="301453" y="448260"/>
                      </a:cubicBezTo>
                      <a:cubicBezTo>
                        <a:pt x="378891" y="431877"/>
                        <a:pt x="429278" y="382347"/>
                        <a:pt x="448614" y="305385"/>
                      </a:cubicBezTo>
                      <a:cubicBezTo>
                        <a:pt x="482237" y="172035"/>
                        <a:pt x="365556" y="47734"/>
                        <a:pt x="230015" y="70975"/>
                      </a:cubicBezTo>
                      <a:lnTo>
                        <a:pt x="210298" y="74213"/>
                      </a:lnTo>
                      <a:cubicBezTo>
                        <a:pt x="188581" y="77738"/>
                        <a:pt x="171246" y="71832"/>
                        <a:pt x="167245" y="48401"/>
                      </a:cubicBezTo>
                      <a:cubicBezTo>
                        <a:pt x="163245" y="24969"/>
                        <a:pt x="177437" y="14396"/>
                        <a:pt x="198583" y="8491"/>
                      </a:cubicBezTo>
                      <a:cubicBezTo>
                        <a:pt x="330790" y="-28276"/>
                        <a:pt x="476046" y="56116"/>
                        <a:pt x="512336" y="191752"/>
                      </a:cubicBezTo>
                      <a:cubicBezTo>
                        <a:pt x="550157" y="330131"/>
                        <a:pt x="468638" y="472968"/>
                        <a:pt x="330259" y="510792"/>
                      </a:cubicBezTo>
                      <a:cubicBezTo>
                        <a:pt x="328378" y="511306"/>
                        <a:pt x="326491" y="511792"/>
                        <a:pt x="324598" y="512268"/>
                      </a:cubicBezTo>
                      <a:cubicBezTo>
                        <a:pt x="304405" y="517507"/>
                        <a:pt x="283450" y="518840"/>
                        <a:pt x="268115" y="52122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19" name="任意多边形: 形状 118"/>
                <p:cNvSpPr/>
                <p:nvPr/>
              </p:nvSpPr>
              <p:spPr>
                <a:xfrm>
                  <a:off x="5159979" y="1902194"/>
                  <a:ext cx="71166" cy="71415"/>
                </a:xfrm>
                <a:custGeom>
                  <a:avLst/>
                  <a:gdLst>
                    <a:gd name="connsiteX0" fmla="*/ 270005 w 269852"/>
                    <a:gd name="connsiteY0" fmla="*/ 134545 h 270796"/>
                    <a:gd name="connsiteX1" fmla="*/ 137608 w 269852"/>
                    <a:gd name="connsiteY1" fmla="*/ 270657 h 270796"/>
                    <a:gd name="connsiteX2" fmla="*/ 162 w 269852"/>
                    <a:gd name="connsiteY2" fmla="*/ 135878 h 270796"/>
                    <a:gd name="connsiteX3" fmla="*/ 136274 w 269852"/>
                    <a:gd name="connsiteY3" fmla="*/ -139 h 270796"/>
                    <a:gd name="connsiteX4" fmla="*/ 270005 w 269852"/>
                    <a:gd name="connsiteY4" fmla="*/ 134545 h 270796"/>
                    <a:gd name="connsiteX5" fmla="*/ 270005 w 269852"/>
                    <a:gd name="connsiteY5" fmla="*/ 134545 h 270796"/>
                    <a:gd name="connsiteX6" fmla="*/ 135226 w 269852"/>
                    <a:gd name="connsiteY6" fmla="*/ 67870 h 270796"/>
                    <a:gd name="connsiteX7" fmla="*/ 68551 w 269852"/>
                    <a:gd name="connsiteY7" fmla="*/ 135211 h 270796"/>
                    <a:gd name="connsiteX8" fmla="*/ 135226 w 269852"/>
                    <a:gd name="connsiteY8" fmla="*/ 203887 h 270796"/>
                    <a:gd name="connsiteX9" fmla="*/ 203902 w 269852"/>
                    <a:gd name="connsiteY9" fmla="*/ 134449 h 270796"/>
                    <a:gd name="connsiteX10" fmla="*/ 135226 w 269852"/>
                    <a:gd name="connsiteY10" fmla="*/ 67489 h 2707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9852" h="270796">
                      <a:moveTo>
                        <a:pt x="270005" y="134545"/>
                      </a:moveTo>
                      <a:cubicBezTo>
                        <a:pt x="270854" y="208621"/>
                        <a:pt x="211679" y="269457"/>
                        <a:pt x="137608" y="270657"/>
                      </a:cubicBezTo>
                      <a:cubicBezTo>
                        <a:pt x="62602" y="270981"/>
                        <a:pt x="1310" y="210878"/>
                        <a:pt x="162" y="135878"/>
                      </a:cubicBezTo>
                      <a:cubicBezTo>
                        <a:pt x="319" y="60783"/>
                        <a:pt x="61182" y="-34"/>
                        <a:pt x="136274" y="-139"/>
                      </a:cubicBezTo>
                      <a:cubicBezTo>
                        <a:pt x="210394" y="128"/>
                        <a:pt x="270268" y="60421"/>
                        <a:pt x="270005" y="134545"/>
                      </a:cubicBezTo>
                      <a:cubicBezTo>
                        <a:pt x="270005" y="134545"/>
                        <a:pt x="270005" y="134545"/>
                        <a:pt x="270005" y="134545"/>
                      </a:cubicBezTo>
                      <a:close/>
                      <a:moveTo>
                        <a:pt x="135226" y="67870"/>
                      </a:moveTo>
                      <a:cubicBezTo>
                        <a:pt x="98295" y="68232"/>
                        <a:pt x="68549" y="98283"/>
                        <a:pt x="68551" y="135211"/>
                      </a:cubicBezTo>
                      <a:cubicBezTo>
                        <a:pt x="68435" y="172416"/>
                        <a:pt x="98038" y="202906"/>
                        <a:pt x="135226" y="203887"/>
                      </a:cubicBezTo>
                      <a:cubicBezTo>
                        <a:pt x="173299" y="203525"/>
                        <a:pt x="203956" y="172521"/>
                        <a:pt x="203902" y="134449"/>
                      </a:cubicBezTo>
                      <a:cubicBezTo>
                        <a:pt x="203379" y="97016"/>
                        <a:pt x="172661" y="67070"/>
                        <a:pt x="135226" y="6748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16" name="任意多边形: 形状 115"/>
                <p:cNvSpPr/>
                <p:nvPr/>
              </p:nvSpPr>
              <p:spPr>
                <a:xfrm>
                  <a:off x="5052507" y="2556758"/>
                  <a:ext cx="57550" cy="17989"/>
                </a:xfrm>
                <a:custGeom>
                  <a:avLst/>
                  <a:gdLst>
                    <a:gd name="connsiteX0" fmla="*/ 109796 w 218221"/>
                    <a:gd name="connsiteY0" fmla="*/ 146 h 68210"/>
                    <a:gd name="connsiteX1" fmla="*/ 181234 w 218221"/>
                    <a:gd name="connsiteY1" fmla="*/ 146 h 68210"/>
                    <a:gd name="connsiteX2" fmla="*/ 218381 w 218221"/>
                    <a:gd name="connsiteY2" fmla="*/ 34341 h 68210"/>
                    <a:gd name="connsiteX3" fmla="*/ 180281 w 218221"/>
                    <a:gd name="connsiteY3" fmla="*/ 67678 h 68210"/>
                    <a:gd name="connsiteX4" fmla="*/ 37406 w 218221"/>
                    <a:gd name="connsiteY4" fmla="*/ 67678 h 68210"/>
                    <a:gd name="connsiteX5" fmla="*/ 164 w 218221"/>
                    <a:gd name="connsiteY5" fmla="*/ 33769 h 68210"/>
                    <a:gd name="connsiteX6" fmla="*/ 38264 w 218221"/>
                    <a:gd name="connsiteY6" fmla="*/ 51 h 68210"/>
                    <a:gd name="connsiteX7" fmla="*/ 109796 w 218221"/>
                    <a:gd name="connsiteY7" fmla="*/ 146 h 68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8221" h="68210">
                      <a:moveTo>
                        <a:pt x="109796" y="146"/>
                      </a:moveTo>
                      <a:cubicBezTo>
                        <a:pt x="133609" y="146"/>
                        <a:pt x="157421" y="-426"/>
                        <a:pt x="181234" y="146"/>
                      </a:cubicBezTo>
                      <a:cubicBezTo>
                        <a:pt x="202856" y="813"/>
                        <a:pt x="218572" y="10433"/>
                        <a:pt x="218381" y="34341"/>
                      </a:cubicBezTo>
                      <a:cubicBezTo>
                        <a:pt x="218191" y="58248"/>
                        <a:pt x="202189" y="67488"/>
                        <a:pt x="180281" y="67678"/>
                      </a:cubicBezTo>
                      <a:cubicBezTo>
                        <a:pt x="132656" y="68154"/>
                        <a:pt x="85031" y="68250"/>
                        <a:pt x="37406" y="67678"/>
                      </a:cubicBezTo>
                      <a:cubicBezTo>
                        <a:pt x="15689" y="67678"/>
                        <a:pt x="-27" y="58153"/>
                        <a:pt x="164" y="33769"/>
                      </a:cubicBezTo>
                      <a:cubicBezTo>
                        <a:pt x="354" y="9385"/>
                        <a:pt x="16451" y="717"/>
                        <a:pt x="38264" y="51"/>
                      </a:cubicBezTo>
                      <a:cubicBezTo>
                        <a:pt x="62171" y="-426"/>
                        <a:pt x="85984" y="146"/>
                        <a:pt x="109796" y="14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</p:grpSp>
          <p:grpSp>
            <p:nvGrpSpPr>
              <p:cNvPr id="123" name="组合 122"/>
              <p:cNvGrpSpPr/>
              <p:nvPr/>
            </p:nvGrpSpPr>
            <p:grpSpPr>
              <a:xfrm>
                <a:off x="4864907" y="2089750"/>
                <a:ext cx="216375" cy="216104"/>
                <a:chOff x="4864907" y="2089750"/>
                <a:chExt cx="216375" cy="216104"/>
              </a:xfrm>
              <a:grpFill/>
            </p:grpSpPr>
            <p:sp>
              <p:nvSpPr>
                <p:cNvPr id="117" name="任意多边形: 形状 116"/>
                <p:cNvSpPr/>
                <p:nvPr/>
              </p:nvSpPr>
              <p:spPr>
                <a:xfrm>
                  <a:off x="4864907" y="2089750"/>
                  <a:ext cx="216375" cy="216104"/>
                </a:xfrm>
                <a:custGeom>
                  <a:avLst/>
                  <a:gdLst>
                    <a:gd name="connsiteX0" fmla="*/ 700059 w 820461"/>
                    <a:gd name="connsiteY0" fmla="*/ 256465 h 819435"/>
                    <a:gd name="connsiteX1" fmla="*/ 704536 w 820461"/>
                    <a:gd name="connsiteY1" fmla="*/ 266847 h 819435"/>
                    <a:gd name="connsiteX2" fmla="*/ 773306 w 820461"/>
                    <a:gd name="connsiteY2" fmla="*/ 318282 h 819435"/>
                    <a:gd name="connsiteX3" fmla="*/ 819979 w 820461"/>
                    <a:gd name="connsiteY3" fmla="*/ 368955 h 819435"/>
                    <a:gd name="connsiteX4" fmla="*/ 819979 w 820461"/>
                    <a:gd name="connsiteY4" fmla="*/ 443250 h 819435"/>
                    <a:gd name="connsiteX5" fmla="*/ 759876 w 820461"/>
                    <a:gd name="connsiteY5" fmla="*/ 502972 h 819435"/>
                    <a:gd name="connsiteX6" fmla="*/ 724729 w 820461"/>
                    <a:gd name="connsiteY6" fmla="*/ 507830 h 819435"/>
                    <a:gd name="connsiteX7" fmla="*/ 701392 w 820461"/>
                    <a:gd name="connsiteY7" fmla="*/ 562313 h 819435"/>
                    <a:gd name="connsiteX8" fmla="*/ 716823 w 820461"/>
                    <a:gd name="connsiteY8" fmla="*/ 584125 h 819435"/>
                    <a:gd name="connsiteX9" fmla="*/ 716823 w 820461"/>
                    <a:gd name="connsiteY9" fmla="*/ 683280 h 819435"/>
                    <a:gd name="connsiteX10" fmla="*/ 672151 w 820461"/>
                    <a:gd name="connsiteY10" fmla="*/ 727476 h 819435"/>
                    <a:gd name="connsiteX11" fmla="*/ 603285 w 820461"/>
                    <a:gd name="connsiteY11" fmla="*/ 730715 h 819435"/>
                    <a:gd name="connsiteX12" fmla="*/ 504892 w 820461"/>
                    <a:gd name="connsiteY12" fmla="*/ 724333 h 819435"/>
                    <a:gd name="connsiteX13" fmla="*/ 503653 w 820461"/>
                    <a:gd name="connsiteY13" fmla="*/ 740811 h 819435"/>
                    <a:gd name="connsiteX14" fmla="*/ 425167 w 820461"/>
                    <a:gd name="connsiteY14" fmla="*/ 819297 h 819435"/>
                    <a:gd name="connsiteX15" fmla="*/ 379447 w 820461"/>
                    <a:gd name="connsiteY15" fmla="*/ 819297 h 819435"/>
                    <a:gd name="connsiteX16" fmla="*/ 317725 w 820461"/>
                    <a:gd name="connsiteY16" fmla="*/ 758242 h 819435"/>
                    <a:gd name="connsiteX17" fmla="*/ 312010 w 820461"/>
                    <a:gd name="connsiteY17" fmla="*/ 723666 h 819435"/>
                    <a:gd name="connsiteX18" fmla="*/ 257527 w 820461"/>
                    <a:gd name="connsiteY18" fmla="*/ 700616 h 819435"/>
                    <a:gd name="connsiteX19" fmla="*/ 235429 w 820461"/>
                    <a:gd name="connsiteY19" fmla="*/ 715856 h 819435"/>
                    <a:gd name="connsiteX20" fmla="*/ 136750 w 820461"/>
                    <a:gd name="connsiteY20" fmla="*/ 715284 h 819435"/>
                    <a:gd name="connsiteX21" fmla="*/ 96460 w 820461"/>
                    <a:gd name="connsiteY21" fmla="*/ 674803 h 819435"/>
                    <a:gd name="connsiteX22" fmla="*/ 96460 w 820461"/>
                    <a:gd name="connsiteY22" fmla="*/ 592412 h 819435"/>
                    <a:gd name="connsiteX23" fmla="*/ 97603 w 820461"/>
                    <a:gd name="connsiteY23" fmla="*/ 509354 h 819435"/>
                    <a:gd name="connsiteX24" fmla="*/ 71504 w 820461"/>
                    <a:gd name="connsiteY24" fmla="*/ 503162 h 819435"/>
                    <a:gd name="connsiteX25" fmla="*/ 162 w 820461"/>
                    <a:gd name="connsiteY25" fmla="*/ 431058 h 819435"/>
                    <a:gd name="connsiteX26" fmla="*/ 162 w 820461"/>
                    <a:gd name="connsiteY26" fmla="*/ 382481 h 819435"/>
                    <a:gd name="connsiteX27" fmla="*/ 65599 w 820461"/>
                    <a:gd name="connsiteY27" fmla="*/ 315806 h 819435"/>
                    <a:gd name="connsiteX28" fmla="*/ 96841 w 820461"/>
                    <a:gd name="connsiteY28" fmla="*/ 309900 h 819435"/>
                    <a:gd name="connsiteX29" fmla="*/ 118653 w 820461"/>
                    <a:gd name="connsiteY29" fmla="*/ 254941 h 819435"/>
                    <a:gd name="connsiteX30" fmla="*/ 100555 w 820461"/>
                    <a:gd name="connsiteY30" fmla="*/ 231128 h 819435"/>
                    <a:gd name="connsiteX31" fmla="*/ 101317 w 820461"/>
                    <a:gd name="connsiteY31" fmla="*/ 138260 h 819435"/>
                    <a:gd name="connsiteX32" fmla="*/ 143799 w 820461"/>
                    <a:gd name="connsiteY32" fmla="*/ 95873 h 819435"/>
                    <a:gd name="connsiteX33" fmla="*/ 228476 w 820461"/>
                    <a:gd name="connsiteY33" fmla="*/ 96349 h 819435"/>
                    <a:gd name="connsiteX34" fmla="*/ 256289 w 820461"/>
                    <a:gd name="connsiteY34" fmla="*/ 118066 h 819435"/>
                    <a:gd name="connsiteX35" fmla="*/ 311344 w 820461"/>
                    <a:gd name="connsiteY35" fmla="*/ 96064 h 819435"/>
                    <a:gd name="connsiteX36" fmla="*/ 317059 w 820461"/>
                    <a:gd name="connsiteY36" fmla="*/ 72727 h 819435"/>
                    <a:gd name="connsiteX37" fmla="*/ 392401 w 820461"/>
                    <a:gd name="connsiteY37" fmla="*/ -139 h 819435"/>
                    <a:gd name="connsiteX38" fmla="*/ 446694 w 820461"/>
                    <a:gd name="connsiteY38" fmla="*/ -139 h 819435"/>
                    <a:gd name="connsiteX39" fmla="*/ 503177 w 820461"/>
                    <a:gd name="connsiteY39" fmla="*/ 57011 h 819435"/>
                    <a:gd name="connsiteX40" fmla="*/ 507749 w 820461"/>
                    <a:gd name="connsiteY40" fmla="*/ 95111 h 819435"/>
                    <a:gd name="connsiteX41" fmla="*/ 563185 w 820461"/>
                    <a:gd name="connsiteY41" fmla="*/ 118733 h 819435"/>
                    <a:gd name="connsiteX42" fmla="*/ 585378 w 820461"/>
                    <a:gd name="connsiteY42" fmla="*/ 103874 h 819435"/>
                    <a:gd name="connsiteX43" fmla="*/ 686248 w 820461"/>
                    <a:gd name="connsiteY43" fmla="*/ 105017 h 819435"/>
                    <a:gd name="connsiteX44" fmla="*/ 722538 w 820461"/>
                    <a:gd name="connsiteY44" fmla="*/ 141498 h 819435"/>
                    <a:gd name="connsiteX45" fmla="*/ 723109 w 820461"/>
                    <a:gd name="connsiteY45" fmla="*/ 227890 h 819435"/>
                    <a:gd name="connsiteX46" fmla="*/ 695677 w 820461"/>
                    <a:gd name="connsiteY46" fmla="*/ 248464 h 819435"/>
                    <a:gd name="connsiteX47" fmla="*/ 435645 w 820461"/>
                    <a:gd name="connsiteY47" fmla="*/ 69584 h 819435"/>
                    <a:gd name="connsiteX48" fmla="*/ 385734 w 820461"/>
                    <a:gd name="connsiteY48" fmla="*/ 104541 h 819435"/>
                    <a:gd name="connsiteX49" fmla="*/ 346681 w 820461"/>
                    <a:gd name="connsiteY49" fmla="*/ 157881 h 819435"/>
                    <a:gd name="connsiteX50" fmla="*/ 309248 w 820461"/>
                    <a:gd name="connsiteY50" fmla="*/ 171502 h 819435"/>
                    <a:gd name="connsiteX51" fmla="*/ 189709 w 820461"/>
                    <a:gd name="connsiteY51" fmla="*/ 154166 h 819435"/>
                    <a:gd name="connsiteX52" fmla="*/ 182947 w 820461"/>
                    <a:gd name="connsiteY52" fmla="*/ 153119 h 819435"/>
                    <a:gd name="connsiteX53" fmla="*/ 150466 w 820461"/>
                    <a:gd name="connsiteY53" fmla="*/ 187218 h 819435"/>
                    <a:gd name="connsiteX54" fmla="*/ 172183 w 820461"/>
                    <a:gd name="connsiteY54" fmla="*/ 308376 h 819435"/>
                    <a:gd name="connsiteX55" fmla="*/ 168850 w 820461"/>
                    <a:gd name="connsiteY55" fmla="*/ 316186 h 819435"/>
                    <a:gd name="connsiteX56" fmla="*/ 76648 w 820461"/>
                    <a:gd name="connsiteY56" fmla="*/ 385624 h 819435"/>
                    <a:gd name="connsiteX57" fmla="*/ 70552 w 820461"/>
                    <a:gd name="connsiteY57" fmla="*/ 388862 h 819435"/>
                    <a:gd name="connsiteX58" fmla="*/ 70552 w 820461"/>
                    <a:gd name="connsiteY58" fmla="*/ 433344 h 819435"/>
                    <a:gd name="connsiteX59" fmla="*/ 91983 w 820461"/>
                    <a:gd name="connsiteY59" fmla="*/ 434773 h 819435"/>
                    <a:gd name="connsiteX60" fmla="*/ 164944 w 820461"/>
                    <a:gd name="connsiteY60" fmla="*/ 490113 h 819435"/>
                    <a:gd name="connsiteX61" fmla="*/ 182947 w 820461"/>
                    <a:gd name="connsiteY61" fmla="*/ 532023 h 819435"/>
                    <a:gd name="connsiteX62" fmla="*/ 170945 w 820461"/>
                    <a:gd name="connsiteY62" fmla="*/ 613557 h 819435"/>
                    <a:gd name="connsiteX63" fmla="*/ 151895 w 820461"/>
                    <a:gd name="connsiteY63" fmla="*/ 633941 h 819435"/>
                    <a:gd name="connsiteX64" fmla="*/ 189995 w 820461"/>
                    <a:gd name="connsiteY64" fmla="*/ 670993 h 819435"/>
                    <a:gd name="connsiteX65" fmla="*/ 211712 w 820461"/>
                    <a:gd name="connsiteY65" fmla="*/ 644894 h 819435"/>
                    <a:gd name="connsiteX66" fmla="*/ 271148 w 820461"/>
                    <a:gd name="connsiteY66" fmla="*/ 629559 h 819435"/>
                    <a:gd name="connsiteX67" fmla="*/ 304581 w 820461"/>
                    <a:gd name="connsiteY67" fmla="*/ 645561 h 819435"/>
                    <a:gd name="connsiteX68" fmla="*/ 384210 w 820461"/>
                    <a:gd name="connsiteY68" fmla="*/ 750336 h 819435"/>
                    <a:gd name="connsiteX69" fmla="*/ 437740 w 820461"/>
                    <a:gd name="connsiteY69" fmla="*/ 750336 h 819435"/>
                    <a:gd name="connsiteX70" fmla="*/ 512131 w 820461"/>
                    <a:gd name="connsiteY70" fmla="*/ 645561 h 819435"/>
                    <a:gd name="connsiteX71" fmla="*/ 632431 w 820461"/>
                    <a:gd name="connsiteY71" fmla="*/ 664135 h 819435"/>
                    <a:gd name="connsiteX72" fmla="*/ 640051 w 820461"/>
                    <a:gd name="connsiteY72" fmla="*/ 664897 h 819435"/>
                    <a:gd name="connsiteX73" fmla="*/ 669769 w 820461"/>
                    <a:gd name="connsiteY73" fmla="*/ 633464 h 819435"/>
                    <a:gd name="connsiteX74" fmla="*/ 654434 w 820461"/>
                    <a:gd name="connsiteY74" fmla="*/ 616796 h 819435"/>
                    <a:gd name="connsiteX75" fmla="*/ 641099 w 820461"/>
                    <a:gd name="connsiteY75" fmla="*/ 528023 h 819435"/>
                    <a:gd name="connsiteX76" fmla="*/ 662054 w 820461"/>
                    <a:gd name="connsiteY76" fmla="*/ 475064 h 819435"/>
                    <a:gd name="connsiteX77" fmla="*/ 717299 w 820461"/>
                    <a:gd name="connsiteY77" fmla="*/ 434677 h 819435"/>
                    <a:gd name="connsiteX78" fmla="*/ 752732 w 820461"/>
                    <a:gd name="connsiteY78" fmla="*/ 434677 h 819435"/>
                    <a:gd name="connsiteX79" fmla="*/ 752732 w 820461"/>
                    <a:gd name="connsiteY79" fmla="*/ 382766 h 819435"/>
                    <a:gd name="connsiteX80" fmla="*/ 649005 w 820461"/>
                    <a:gd name="connsiteY80" fmla="*/ 305995 h 819435"/>
                    <a:gd name="connsiteX81" fmla="*/ 647862 w 820461"/>
                    <a:gd name="connsiteY81" fmla="*/ 303423 h 819435"/>
                    <a:gd name="connsiteX82" fmla="*/ 665769 w 820461"/>
                    <a:gd name="connsiteY82" fmla="*/ 189123 h 819435"/>
                    <a:gd name="connsiteX83" fmla="*/ 668055 w 820461"/>
                    <a:gd name="connsiteY83" fmla="*/ 182265 h 819435"/>
                    <a:gd name="connsiteX84" fmla="*/ 639480 w 820461"/>
                    <a:gd name="connsiteY84" fmla="*/ 151404 h 819435"/>
                    <a:gd name="connsiteX85" fmla="*/ 629955 w 820461"/>
                    <a:gd name="connsiteY85" fmla="*/ 154833 h 819435"/>
                    <a:gd name="connsiteX86" fmla="*/ 617382 w 820461"/>
                    <a:gd name="connsiteY86" fmla="*/ 166549 h 819435"/>
                    <a:gd name="connsiteX87" fmla="*/ 531085 w 820461"/>
                    <a:gd name="connsiteY87" fmla="*/ 179789 h 819435"/>
                    <a:gd name="connsiteX88" fmla="*/ 478126 w 820461"/>
                    <a:gd name="connsiteY88" fmla="*/ 158929 h 819435"/>
                    <a:gd name="connsiteX89" fmla="*/ 435454 w 820461"/>
                    <a:gd name="connsiteY89" fmla="*/ 101779 h 819435"/>
                    <a:gd name="connsiteX90" fmla="*/ 435645 w 820461"/>
                    <a:gd name="connsiteY90" fmla="*/ 69584 h 819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</a:cxnLst>
                  <a:rect l="l" t="t" r="r" b="b"/>
                  <a:pathLst>
                    <a:path w="820461" h="819435">
                      <a:moveTo>
                        <a:pt x="700059" y="256465"/>
                      </a:moveTo>
                      <a:cubicBezTo>
                        <a:pt x="701785" y="259818"/>
                        <a:pt x="703280" y="263285"/>
                        <a:pt x="704536" y="266847"/>
                      </a:cubicBezTo>
                      <a:cubicBezTo>
                        <a:pt x="714632" y="301232"/>
                        <a:pt x="730063" y="323330"/>
                        <a:pt x="773306" y="318282"/>
                      </a:cubicBezTo>
                      <a:cubicBezTo>
                        <a:pt x="801119" y="315044"/>
                        <a:pt x="818836" y="339332"/>
                        <a:pt x="819979" y="368955"/>
                      </a:cubicBezTo>
                      <a:cubicBezTo>
                        <a:pt x="820931" y="393625"/>
                        <a:pt x="820741" y="418485"/>
                        <a:pt x="819979" y="443250"/>
                      </a:cubicBezTo>
                      <a:cubicBezTo>
                        <a:pt x="819217" y="483826"/>
                        <a:pt x="800929" y="501162"/>
                        <a:pt x="759876" y="502972"/>
                      </a:cubicBezTo>
                      <a:cubicBezTo>
                        <a:pt x="747684" y="503543"/>
                        <a:pt x="729682" y="501162"/>
                        <a:pt x="724729" y="507830"/>
                      </a:cubicBezTo>
                      <a:cubicBezTo>
                        <a:pt x="713625" y="524375"/>
                        <a:pt x="705711" y="542853"/>
                        <a:pt x="701392" y="562313"/>
                      </a:cubicBezTo>
                      <a:cubicBezTo>
                        <a:pt x="699964" y="567932"/>
                        <a:pt x="710917" y="577552"/>
                        <a:pt x="716823" y="584125"/>
                      </a:cubicBezTo>
                      <a:cubicBezTo>
                        <a:pt x="754923" y="623463"/>
                        <a:pt x="754923" y="644990"/>
                        <a:pt x="716823" y="683280"/>
                      </a:cubicBezTo>
                      <a:cubicBezTo>
                        <a:pt x="702059" y="698139"/>
                        <a:pt x="687676" y="713474"/>
                        <a:pt x="672151" y="727476"/>
                      </a:cubicBezTo>
                      <a:cubicBezTo>
                        <a:pt x="649481" y="748050"/>
                        <a:pt x="619954" y="753003"/>
                        <a:pt x="603285" y="730715"/>
                      </a:cubicBezTo>
                      <a:cubicBezTo>
                        <a:pt x="570709" y="687471"/>
                        <a:pt x="539277" y="707569"/>
                        <a:pt x="504892" y="724333"/>
                      </a:cubicBezTo>
                      <a:cubicBezTo>
                        <a:pt x="504892" y="729572"/>
                        <a:pt x="503844" y="735191"/>
                        <a:pt x="503653" y="740811"/>
                      </a:cubicBezTo>
                      <a:cubicBezTo>
                        <a:pt x="502320" y="807486"/>
                        <a:pt x="490604" y="819297"/>
                        <a:pt x="425167" y="819297"/>
                      </a:cubicBezTo>
                      <a:cubicBezTo>
                        <a:pt x="409927" y="819297"/>
                        <a:pt x="394687" y="819297"/>
                        <a:pt x="379447" y="819297"/>
                      </a:cubicBezTo>
                      <a:cubicBezTo>
                        <a:pt x="336680" y="818630"/>
                        <a:pt x="319726" y="801390"/>
                        <a:pt x="317725" y="758242"/>
                      </a:cubicBezTo>
                      <a:cubicBezTo>
                        <a:pt x="317725" y="746335"/>
                        <a:pt x="318773" y="728619"/>
                        <a:pt x="312010" y="723666"/>
                      </a:cubicBezTo>
                      <a:cubicBezTo>
                        <a:pt x="295418" y="712703"/>
                        <a:pt x="276949" y="704892"/>
                        <a:pt x="257527" y="700616"/>
                      </a:cubicBezTo>
                      <a:cubicBezTo>
                        <a:pt x="251717" y="699187"/>
                        <a:pt x="242002" y="709569"/>
                        <a:pt x="235429" y="715856"/>
                      </a:cubicBezTo>
                      <a:cubicBezTo>
                        <a:pt x="196377" y="753289"/>
                        <a:pt x="175231" y="753384"/>
                        <a:pt x="136750" y="715284"/>
                      </a:cubicBezTo>
                      <a:cubicBezTo>
                        <a:pt x="123225" y="701854"/>
                        <a:pt x="109509" y="688614"/>
                        <a:pt x="96460" y="674803"/>
                      </a:cubicBezTo>
                      <a:cubicBezTo>
                        <a:pt x="69790" y="646799"/>
                        <a:pt x="70075" y="620701"/>
                        <a:pt x="96460" y="592412"/>
                      </a:cubicBezTo>
                      <a:cubicBezTo>
                        <a:pt x="119339" y="569628"/>
                        <a:pt x="119843" y="532757"/>
                        <a:pt x="97603" y="509354"/>
                      </a:cubicBezTo>
                      <a:cubicBezTo>
                        <a:pt x="92269" y="503829"/>
                        <a:pt x="80362" y="503448"/>
                        <a:pt x="71504" y="503162"/>
                      </a:cubicBezTo>
                      <a:cubicBezTo>
                        <a:pt x="15592" y="501733"/>
                        <a:pt x="352" y="486589"/>
                        <a:pt x="162" y="431058"/>
                      </a:cubicBezTo>
                      <a:cubicBezTo>
                        <a:pt x="162" y="414865"/>
                        <a:pt x="162" y="398673"/>
                        <a:pt x="162" y="382481"/>
                      </a:cubicBezTo>
                      <a:cubicBezTo>
                        <a:pt x="162" y="334856"/>
                        <a:pt x="18545" y="317234"/>
                        <a:pt x="65599" y="315806"/>
                      </a:cubicBezTo>
                      <a:cubicBezTo>
                        <a:pt x="76362" y="315806"/>
                        <a:pt x="92840" y="315806"/>
                        <a:pt x="96841" y="309900"/>
                      </a:cubicBezTo>
                      <a:cubicBezTo>
                        <a:pt x="107404" y="293060"/>
                        <a:pt x="114795" y="274438"/>
                        <a:pt x="118653" y="254941"/>
                      </a:cubicBezTo>
                      <a:cubicBezTo>
                        <a:pt x="119891" y="248369"/>
                        <a:pt x="107699" y="238462"/>
                        <a:pt x="100555" y="231128"/>
                      </a:cubicBezTo>
                      <a:cubicBezTo>
                        <a:pt x="67789" y="197029"/>
                        <a:pt x="67789" y="172264"/>
                        <a:pt x="101317" y="138260"/>
                      </a:cubicBezTo>
                      <a:cubicBezTo>
                        <a:pt x="115414" y="124067"/>
                        <a:pt x="129892" y="109685"/>
                        <a:pt x="143799" y="95873"/>
                      </a:cubicBezTo>
                      <a:cubicBezTo>
                        <a:pt x="173041" y="67870"/>
                        <a:pt x="198568" y="68251"/>
                        <a:pt x="228476" y="96349"/>
                      </a:cubicBezTo>
                      <a:cubicBezTo>
                        <a:pt x="237334" y="104731"/>
                        <a:pt x="248288" y="119305"/>
                        <a:pt x="256289" y="118066"/>
                      </a:cubicBezTo>
                      <a:cubicBezTo>
                        <a:pt x="275796" y="114037"/>
                        <a:pt x="294437" y="106589"/>
                        <a:pt x="311344" y="96064"/>
                      </a:cubicBezTo>
                      <a:cubicBezTo>
                        <a:pt x="316201" y="93397"/>
                        <a:pt x="316773" y="80824"/>
                        <a:pt x="317059" y="72727"/>
                      </a:cubicBezTo>
                      <a:cubicBezTo>
                        <a:pt x="319249" y="11767"/>
                        <a:pt x="331251" y="-44"/>
                        <a:pt x="392401" y="-139"/>
                      </a:cubicBezTo>
                      <a:cubicBezTo>
                        <a:pt x="410499" y="-139"/>
                        <a:pt x="428692" y="-139"/>
                        <a:pt x="446694" y="-139"/>
                      </a:cubicBezTo>
                      <a:cubicBezTo>
                        <a:pt x="482984" y="814"/>
                        <a:pt x="501748" y="20435"/>
                        <a:pt x="503177" y="57011"/>
                      </a:cubicBezTo>
                      <a:cubicBezTo>
                        <a:pt x="503177" y="70061"/>
                        <a:pt x="500701" y="89206"/>
                        <a:pt x="507749" y="95111"/>
                      </a:cubicBezTo>
                      <a:cubicBezTo>
                        <a:pt x="524450" y="106636"/>
                        <a:pt x="543305" y="114666"/>
                        <a:pt x="563185" y="118733"/>
                      </a:cubicBezTo>
                      <a:cubicBezTo>
                        <a:pt x="568995" y="120257"/>
                        <a:pt x="578806" y="110161"/>
                        <a:pt x="585378" y="103874"/>
                      </a:cubicBezTo>
                      <a:cubicBezTo>
                        <a:pt x="625573" y="65203"/>
                        <a:pt x="646338" y="65203"/>
                        <a:pt x="686248" y="105017"/>
                      </a:cubicBezTo>
                      <a:cubicBezTo>
                        <a:pt x="698440" y="117114"/>
                        <a:pt x="710632" y="129211"/>
                        <a:pt x="722538" y="141498"/>
                      </a:cubicBezTo>
                      <a:cubicBezTo>
                        <a:pt x="752637" y="172454"/>
                        <a:pt x="753113" y="197600"/>
                        <a:pt x="723109" y="227890"/>
                      </a:cubicBezTo>
                      <a:cubicBezTo>
                        <a:pt x="714541" y="235481"/>
                        <a:pt x="705366" y="242368"/>
                        <a:pt x="695677" y="248464"/>
                      </a:cubicBezTo>
                      <a:close/>
                      <a:moveTo>
                        <a:pt x="435645" y="69584"/>
                      </a:moveTo>
                      <a:cubicBezTo>
                        <a:pt x="388020" y="61678"/>
                        <a:pt x="387163" y="61678"/>
                        <a:pt x="385734" y="104541"/>
                      </a:cubicBezTo>
                      <a:cubicBezTo>
                        <a:pt x="386774" y="129258"/>
                        <a:pt x="370561" y="151404"/>
                        <a:pt x="346681" y="157881"/>
                      </a:cubicBezTo>
                      <a:cubicBezTo>
                        <a:pt x="333674" y="160805"/>
                        <a:pt x="321094" y="165387"/>
                        <a:pt x="309248" y="171502"/>
                      </a:cubicBezTo>
                      <a:cubicBezTo>
                        <a:pt x="263623" y="202077"/>
                        <a:pt x="224190" y="197600"/>
                        <a:pt x="189709" y="154166"/>
                      </a:cubicBezTo>
                      <a:cubicBezTo>
                        <a:pt x="188947" y="153214"/>
                        <a:pt x="186471" y="153595"/>
                        <a:pt x="182947" y="153119"/>
                      </a:cubicBezTo>
                      <a:lnTo>
                        <a:pt x="150466" y="187218"/>
                      </a:lnTo>
                      <a:cubicBezTo>
                        <a:pt x="203806" y="221222"/>
                        <a:pt x="202759" y="262751"/>
                        <a:pt x="172183" y="308376"/>
                      </a:cubicBezTo>
                      <a:cubicBezTo>
                        <a:pt x="170555" y="310729"/>
                        <a:pt x="169421" y="313386"/>
                        <a:pt x="168850" y="316186"/>
                      </a:cubicBezTo>
                      <a:cubicBezTo>
                        <a:pt x="160468" y="369145"/>
                        <a:pt x="129035" y="391148"/>
                        <a:pt x="76648" y="385624"/>
                      </a:cubicBezTo>
                      <a:cubicBezTo>
                        <a:pt x="75124" y="385624"/>
                        <a:pt x="73409" y="387243"/>
                        <a:pt x="70552" y="388862"/>
                      </a:cubicBezTo>
                      <a:lnTo>
                        <a:pt x="70552" y="433344"/>
                      </a:lnTo>
                      <a:cubicBezTo>
                        <a:pt x="79029" y="433915"/>
                        <a:pt x="85506" y="434582"/>
                        <a:pt x="91983" y="434773"/>
                      </a:cubicBezTo>
                      <a:cubicBezTo>
                        <a:pt x="139608" y="435916"/>
                        <a:pt x="149133" y="443536"/>
                        <a:pt x="164944" y="490113"/>
                      </a:cubicBezTo>
                      <a:cubicBezTo>
                        <a:pt x="169993" y="504467"/>
                        <a:pt x="176012" y="518478"/>
                        <a:pt x="182947" y="532023"/>
                      </a:cubicBezTo>
                      <a:cubicBezTo>
                        <a:pt x="201425" y="569551"/>
                        <a:pt x="199425" y="584125"/>
                        <a:pt x="170945" y="613557"/>
                      </a:cubicBezTo>
                      <a:cubicBezTo>
                        <a:pt x="165135" y="619653"/>
                        <a:pt x="159515" y="626035"/>
                        <a:pt x="151895" y="633941"/>
                      </a:cubicBezTo>
                      <a:lnTo>
                        <a:pt x="189995" y="670993"/>
                      </a:lnTo>
                      <a:cubicBezTo>
                        <a:pt x="198282" y="660896"/>
                        <a:pt x="204473" y="651943"/>
                        <a:pt x="211712" y="644894"/>
                      </a:cubicBezTo>
                      <a:cubicBezTo>
                        <a:pt x="228190" y="627559"/>
                        <a:pt x="248002" y="620415"/>
                        <a:pt x="271148" y="629559"/>
                      </a:cubicBezTo>
                      <a:cubicBezTo>
                        <a:pt x="281988" y="635503"/>
                        <a:pt x="293151" y="640846"/>
                        <a:pt x="304581" y="645561"/>
                      </a:cubicBezTo>
                      <a:cubicBezTo>
                        <a:pt x="357635" y="659849"/>
                        <a:pt x="402117" y="680327"/>
                        <a:pt x="384210" y="750336"/>
                      </a:cubicBezTo>
                      <a:lnTo>
                        <a:pt x="437740" y="750336"/>
                      </a:lnTo>
                      <a:cubicBezTo>
                        <a:pt x="421929" y="684518"/>
                        <a:pt x="463458" y="667849"/>
                        <a:pt x="512131" y="645561"/>
                      </a:cubicBezTo>
                      <a:cubicBezTo>
                        <a:pt x="560803" y="623273"/>
                        <a:pt x="597856" y="621082"/>
                        <a:pt x="632431" y="664135"/>
                      </a:cubicBezTo>
                      <a:cubicBezTo>
                        <a:pt x="633193" y="665182"/>
                        <a:pt x="635956" y="664135"/>
                        <a:pt x="640051" y="664897"/>
                      </a:cubicBezTo>
                      <a:cubicBezTo>
                        <a:pt x="649576" y="655372"/>
                        <a:pt x="659101" y="644418"/>
                        <a:pt x="669769" y="633464"/>
                      </a:cubicBezTo>
                      <a:cubicBezTo>
                        <a:pt x="663388" y="626511"/>
                        <a:pt x="659006" y="621558"/>
                        <a:pt x="654434" y="616796"/>
                      </a:cubicBezTo>
                      <a:cubicBezTo>
                        <a:pt x="622621" y="583934"/>
                        <a:pt x="620906" y="569171"/>
                        <a:pt x="641099" y="528023"/>
                      </a:cubicBezTo>
                      <a:cubicBezTo>
                        <a:pt x="649244" y="510849"/>
                        <a:pt x="656245" y="493161"/>
                        <a:pt x="662054" y="475064"/>
                      </a:cubicBezTo>
                      <a:cubicBezTo>
                        <a:pt x="668235" y="449984"/>
                        <a:pt x="691525" y="432953"/>
                        <a:pt x="717299" y="434677"/>
                      </a:cubicBezTo>
                      <a:lnTo>
                        <a:pt x="752732" y="434677"/>
                      </a:lnTo>
                      <a:lnTo>
                        <a:pt x="752732" y="382766"/>
                      </a:lnTo>
                      <a:cubicBezTo>
                        <a:pt x="686057" y="398482"/>
                        <a:pt x="661102" y="360573"/>
                        <a:pt x="649005" y="305995"/>
                      </a:cubicBezTo>
                      <a:cubicBezTo>
                        <a:pt x="648781" y="305080"/>
                        <a:pt x="648393" y="304204"/>
                        <a:pt x="647862" y="303423"/>
                      </a:cubicBezTo>
                      <a:cubicBezTo>
                        <a:pt x="616810" y="259513"/>
                        <a:pt x="624621" y="221889"/>
                        <a:pt x="665769" y="189123"/>
                      </a:cubicBezTo>
                      <a:cubicBezTo>
                        <a:pt x="667007" y="188266"/>
                        <a:pt x="666912" y="185789"/>
                        <a:pt x="668055" y="182265"/>
                      </a:cubicBezTo>
                      <a:cubicBezTo>
                        <a:pt x="658530" y="171978"/>
                        <a:pt x="648338" y="161024"/>
                        <a:pt x="639480" y="151404"/>
                      </a:cubicBezTo>
                      <a:cubicBezTo>
                        <a:pt x="636185" y="152185"/>
                        <a:pt x="632990" y="153328"/>
                        <a:pt x="629955" y="154833"/>
                      </a:cubicBezTo>
                      <a:cubicBezTo>
                        <a:pt x="625573" y="158548"/>
                        <a:pt x="621478" y="162548"/>
                        <a:pt x="617382" y="166549"/>
                      </a:cubicBezTo>
                      <a:cubicBezTo>
                        <a:pt x="585473" y="197410"/>
                        <a:pt x="571281" y="199219"/>
                        <a:pt x="531085" y="179789"/>
                      </a:cubicBezTo>
                      <a:cubicBezTo>
                        <a:pt x="513922" y="171654"/>
                        <a:pt x="496230" y="164682"/>
                        <a:pt x="478126" y="158929"/>
                      </a:cubicBezTo>
                      <a:cubicBezTo>
                        <a:pt x="452109" y="152471"/>
                        <a:pt x="434256" y="128563"/>
                        <a:pt x="435454" y="101779"/>
                      </a:cubicBezTo>
                      <a:cubicBezTo>
                        <a:pt x="435550" y="91968"/>
                        <a:pt x="435645" y="81586"/>
                        <a:pt x="435645" y="6958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20" name="任意多边形: 形状 119"/>
                <p:cNvSpPr/>
                <p:nvPr/>
              </p:nvSpPr>
              <p:spPr>
                <a:xfrm>
                  <a:off x="4919423" y="2159312"/>
                  <a:ext cx="93726" cy="93621"/>
                </a:xfrm>
                <a:custGeom>
                  <a:avLst/>
                  <a:gdLst>
                    <a:gd name="connsiteX0" fmla="*/ 176203 w 355396"/>
                    <a:gd name="connsiteY0" fmla="*/ 354858 h 354998"/>
                    <a:gd name="connsiteX1" fmla="*/ 162 w 355396"/>
                    <a:gd name="connsiteY1" fmla="*/ 179236 h 354998"/>
                    <a:gd name="connsiteX2" fmla="*/ 181 w 355396"/>
                    <a:gd name="connsiteY2" fmla="*/ 176359 h 354998"/>
                    <a:gd name="connsiteX3" fmla="*/ 176870 w 355396"/>
                    <a:gd name="connsiteY3" fmla="*/ -139 h 354998"/>
                    <a:gd name="connsiteX4" fmla="*/ 355559 w 355396"/>
                    <a:gd name="connsiteY4" fmla="*/ 177883 h 354998"/>
                    <a:gd name="connsiteX5" fmla="*/ 176203 w 355396"/>
                    <a:gd name="connsiteY5" fmla="*/ 354858 h 354998"/>
                    <a:gd name="connsiteX6" fmla="*/ 286979 w 355396"/>
                    <a:gd name="connsiteY6" fmla="*/ 179122 h 354998"/>
                    <a:gd name="connsiteX7" fmla="*/ 177445 w 355396"/>
                    <a:gd name="connsiteY7" fmla="*/ 67870 h 354998"/>
                    <a:gd name="connsiteX8" fmla="*/ 176870 w 355396"/>
                    <a:gd name="connsiteY8" fmla="*/ 67870 h 354998"/>
                    <a:gd name="connsiteX9" fmla="*/ 66951 w 355396"/>
                    <a:gd name="connsiteY9" fmla="*/ 176645 h 354998"/>
                    <a:gd name="connsiteX10" fmla="*/ 176870 w 355396"/>
                    <a:gd name="connsiteY10" fmla="*/ 288564 h 354998"/>
                    <a:gd name="connsiteX11" fmla="*/ 286979 w 355396"/>
                    <a:gd name="connsiteY11" fmla="*/ 179122 h 354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55396" h="354998">
                      <a:moveTo>
                        <a:pt x="176203" y="354858"/>
                      </a:moveTo>
                      <a:cubicBezTo>
                        <a:pt x="79096" y="354972"/>
                        <a:pt x="276" y="276343"/>
                        <a:pt x="162" y="179236"/>
                      </a:cubicBezTo>
                      <a:cubicBezTo>
                        <a:pt x="162" y="178274"/>
                        <a:pt x="162" y="177321"/>
                        <a:pt x="181" y="176359"/>
                      </a:cubicBezTo>
                      <a:cubicBezTo>
                        <a:pt x="905" y="79109"/>
                        <a:pt x="79619" y="480"/>
                        <a:pt x="176870" y="-139"/>
                      </a:cubicBezTo>
                      <a:cubicBezTo>
                        <a:pt x="274913" y="785"/>
                        <a:pt x="354269" y="79843"/>
                        <a:pt x="355559" y="177883"/>
                      </a:cubicBezTo>
                      <a:cubicBezTo>
                        <a:pt x="354668" y="276182"/>
                        <a:pt x="274506" y="355277"/>
                        <a:pt x="176203" y="354858"/>
                      </a:cubicBezTo>
                      <a:close/>
                      <a:moveTo>
                        <a:pt x="286979" y="179122"/>
                      </a:moveTo>
                      <a:cubicBezTo>
                        <a:pt x="287452" y="118152"/>
                        <a:pt x="238413" y="68346"/>
                        <a:pt x="177445" y="67870"/>
                      </a:cubicBezTo>
                      <a:cubicBezTo>
                        <a:pt x="177253" y="67870"/>
                        <a:pt x="177061" y="67870"/>
                        <a:pt x="176870" y="67870"/>
                      </a:cubicBezTo>
                      <a:cubicBezTo>
                        <a:pt x="116734" y="68174"/>
                        <a:pt x="67885" y="116514"/>
                        <a:pt x="66951" y="176645"/>
                      </a:cubicBezTo>
                      <a:cubicBezTo>
                        <a:pt x="67046" y="237643"/>
                        <a:pt x="115885" y="287373"/>
                        <a:pt x="176870" y="288564"/>
                      </a:cubicBezTo>
                      <a:cubicBezTo>
                        <a:pt x="237105" y="287802"/>
                        <a:pt x="285852" y="239348"/>
                        <a:pt x="286979" y="17912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137" name="组合 136"/>
          <p:cNvGrpSpPr/>
          <p:nvPr/>
        </p:nvGrpSpPr>
        <p:grpSpPr>
          <a:xfrm>
            <a:off x="8053083" y="1628775"/>
            <a:ext cx="3264206" cy="4537075"/>
            <a:chOff x="7908753" y="1628775"/>
            <a:chExt cx="3408535" cy="4537075"/>
          </a:xfrm>
        </p:grpSpPr>
        <p:sp>
          <p:nvSpPr>
            <p:cNvPr id="7" name="矩形 6"/>
            <p:cNvSpPr/>
            <p:nvPr/>
          </p:nvSpPr>
          <p:spPr>
            <a:xfrm>
              <a:off x="7908753" y="1628775"/>
              <a:ext cx="3408535" cy="4537075"/>
            </a:xfrm>
            <a:prstGeom prst="rect">
              <a:avLst/>
            </a:prstGeom>
            <a:gradFill>
              <a:gsLst>
                <a:gs pos="0">
                  <a:srgbClr val="1D2A71">
                    <a:lumMod val="5000"/>
                    <a:lumOff val="95000"/>
                  </a:srgbClr>
                </a:gs>
                <a:gs pos="100000">
                  <a:srgbClr val="1D2A71">
                    <a:lumMod val="10000"/>
                    <a:lumOff val="9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 panose="02000000000000000000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7908753" y="1628775"/>
              <a:ext cx="3408535" cy="47625"/>
            </a:xfrm>
            <a:prstGeom prst="rect">
              <a:avLst/>
            </a:prstGeom>
            <a:solidFill>
              <a:srgbClr val="D2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 panose="02000000000000000000"/>
                <a:ea typeface="思源黑体 CN Regular" panose="020B0500000000000000" charset="-122"/>
                <a:cs typeface="+mn-cs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9737875" y="4383523"/>
              <a:ext cx="1451476" cy="1450532"/>
              <a:chOff x="1275080" y="2101423"/>
              <a:chExt cx="609088" cy="608692"/>
            </a:xfrm>
            <a:gradFill>
              <a:gsLst>
                <a:gs pos="0">
                  <a:srgbClr val="1D2A71">
                    <a:lumMod val="24000"/>
                    <a:lumOff val="76000"/>
                    <a:alpha val="27000"/>
                  </a:srgbClr>
                </a:gs>
                <a:gs pos="100000">
                  <a:srgbClr val="1D2A71">
                    <a:lumMod val="24000"/>
                    <a:lumOff val="76000"/>
                    <a:alpha val="0"/>
                  </a:srgbClr>
                </a:gs>
                <a:gs pos="54000">
                  <a:srgbClr val="1D2A71">
                    <a:lumMod val="24000"/>
                    <a:lumOff val="76000"/>
                    <a:alpha val="14000"/>
                  </a:srgbClr>
                </a:gs>
              </a:gsLst>
              <a:lin ang="5400000" scaled="1"/>
            </a:gradFill>
          </p:grpSpPr>
          <p:sp>
            <p:nvSpPr>
              <p:cNvPr id="93" name="任意多边形: 形状 92"/>
              <p:cNvSpPr/>
              <p:nvPr/>
            </p:nvSpPr>
            <p:spPr>
              <a:xfrm>
                <a:off x="1275080" y="2101423"/>
                <a:ext cx="609088" cy="608692"/>
              </a:xfrm>
              <a:custGeom>
                <a:avLst/>
                <a:gdLst>
                  <a:gd name="connsiteX0" fmla="*/ 1178342 w 2286911"/>
                  <a:gd name="connsiteY0" fmla="*/ 1959749 h 2285422"/>
                  <a:gd name="connsiteX1" fmla="*/ 1178342 w 2286911"/>
                  <a:gd name="connsiteY1" fmla="*/ 2063572 h 2285422"/>
                  <a:gd name="connsiteX2" fmla="*/ 1106429 w 2286911"/>
                  <a:gd name="connsiteY2" fmla="*/ 2135962 h 2285422"/>
                  <a:gd name="connsiteX3" fmla="*/ 186409 w 2286911"/>
                  <a:gd name="connsiteY3" fmla="*/ 2135962 h 2285422"/>
                  <a:gd name="connsiteX4" fmla="*/ 66394 w 2286911"/>
                  <a:gd name="connsiteY4" fmla="*/ 2135962 h 2285422"/>
                  <a:gd name="connsiteX5" fmla="*/ 481 w 2286911"/>
                  <a:gd name="connsiteY5" fmla="*/ 2069287 h 2285422"/>
                  <a:gd name="connsiteX6" fmla="*/ 481 w 2286911"/>
                  <a:gd name="connsiteY6" fmla="*/ 420319 h 2285422"/>
                  <a:gd name="connsiteX7" fmla="*/ 66584 w 2286911"/>
                  <a:gd name="connsiteY7" fmla="*/ 353644 h 2285422"/>
                  <a:gd name="connsiteX8" fmla="*/ 176884 w 2286911"/>
                  <a:gd name="connsiteY8" fmla="*/ 353644 h 2285422"/>
                  <a:gd name="connsiteX9" fmla="*/ 176884 w 2286911"/>
                  <a:gd name="connsiteY9" fmla="*/ 247154 h 2285422"/>
                  <a:gd name="connsiteX10" fmla="*/ 247559 w 2286911"/>
                  <a:gd name="connsiteY10" fmla="*/ 176384 h 2285422"/>
                  <a:gd name="connsiteX11" fmla="*/ 353668 w 2286911"/>
                  <a:gd name="connsiteY11" fmla="*/ 176384 h 2285422"/>
                  <a:gd name="connsiteX12" fmla="*/ 353668 w 2286911"/>
                  <a:gd name="connsiteY12" fmla="*/ 68656 h 2285422"/>
                  <a:gd name="connsiteX13" fmla="*/ 422534 w 2286911"/>
                  <a:gd name="connsiteY13" fmla="*/ -305 h 2285422"/>
                  <a:gd name="connsiteX14" fmla="*/ 1639638 w 2286911"/>
                  <a:gd name="connsiteY14" fmla="*/ -305 h 2285422"/>
                  <a:gd name="connsiteX15" fmla="*/ 1709647 w 2286911"/>
                  <a:gd name="connsiteY15" fmla="*/ 70846 h 2285422"/>
                  <a:gd name="connsiteX16" fmla="*/ 1709647 w 2286911"/>
                  <a:gd name="connsiteY16" fmla="*/ 1236040 h 2285422"/>
                  <a:gd name="connsiteX17" fmla="*/ 1819565 w 2286911"/>
                  <a:gd name="connsiteY17" fmla="*/ 1269473 h 2285422"/>
                  <a:gd name="connsiteX18" fmla="*/ 2064167 w 2286911"/>
                  <a:gd name="connsiteY18" fmla="*/ 1515503 h 2285422"/>
                  <a:gd name="connsiteX19" fmla="*/ 2050928 w 2286911"/>
                  <a:gd name="connsiteY19" fmla="*/ 1569510 h 2285422"/>
                  <a:gd name="connsiteX20" fmla="*/ 2001398 w 2286911"/>
                  <a:gd name="connsiteY20" fmla="*/ 1540935 h 2285422"/>
                  <a:gd name="connsiteX21" fmla="*/ 1683834 w 2286911"/>
                  <a:gd name="connsiteY21" fmla="*/ 1305382 h 2285422"/>
                  <a:gd name="connsiteX22" fmla="*/ 1315407 w 2286911"/>
                  <a:gd name="connsiteY22" fmla="*/ 1533410 h 2285422"/>
                  <a:gd name="connsiteX23" fmla="*/ 1517442 w 2286911"/>
                  <a:gd name="connsiteY23" fmla="*/ 2019519 h 2285422"/>
                  <a:gd name="connsiteX24" fmla="*/ 1702503 w 2286911"/>
                  <a:gd name="connsiteY24" fmla="*/ 2045189 h 2285422"/>
                  <a:gd name="connsiteX25" fmla="*/ 2023781 w 2286911"/>
                  <a:gd name="connsiteY25" fmla="*/ 1727339 h 2285422"/>
                  <a:gd name="connsiteX26" fmla="*/ 2027115 w 2286911"/>
                  <a:gd name="connsiteY26" fmla="*/ 1696097 h 2285422"/>
                  <a:gd name="connsiteX27" fmla="*/ 2063120 w 2286911"/>
                  <a:gd name="connsiteY27" fmla="*/ 1657997 h 2285422"/>
                  <a:gd name="connsiteX28" fmla="*/ 2092552 w 2286911"/>
                  <a:gd name="connsiteY28" fmla="*/ 1701146 h 2285422"/>
                  <a:gd name="connsiteX29" fmla="*/ 2054452 w 2286911"/>
                  <a:gd name="connsiteY29" fmla="*/ 1855070 h 2285422"/>
                  <a:gd name="connsiteX30" fmla="*/ 2067977 w 2286911"/>
                  <a:gd name="connsiteY30" fmla="*/ 1911648 h 2285422"/>
                  <a:gd name="connsiteX31" fmla="*/ 2247238 w 2286911"/>
                  <a:gd name="connsiteY31" fmla="*/ 2071001 h 2285422"/>
                  <a:gd name="connsiteX32" fmla="*/ 2275813 w 2286911"/>
                  <a:gd name="connsiteY32" fmla="*/ 2215305 h 2285422"/>
                  <a:gd name="connsiteX33" fmla="*/ 2155417 w 2286911"/>
                  <a:gd name="connsiteY33" fmla="*/ 2284266 h 2285422"/>
                  <a:gd name="connsiteX34" fmla="*/ 2074264 w 2286911"/>
                  <a:gd name="connsiteY34" fmla="*/ 2248071 h 2285422"/>
                  <a:gd name="connsiteX35" fmla="*/ 1882145 w 2286911"/>
                  <a:gd name="connsiteY35" fmla="*/ 2077383 h 2285422"/>
                  <a:gd name="connsiteX36" fmla="*/ 1844997 w 2286911"/>
                  <a:gd name="connsiteY36" fmla="*/ 2071097 h 2285422"/>
                  <a:gd name="connsiteX37" fmla="*/ 1337124 w 2286911"/>
                  <a:gd name="connsiteY37" fmla="*/ 1973941 h 2285422"/>
                  <a:gd name="connsiteX38" fmla="*/ 1313883 w 2286911"/>
                  <a:gd name="connsiteY38" fmla="*/ 1960321 h 2285422"/>
                  <a:gd name="connsiteX39" fmla="*/ 1178342 w 2286911"/>
                  <a:gd name="connsiteY39" fmla="*/ 1959749 h 2285422"/>
                  <a:gd name="connsiteX40" fmla="*/ 422057 w 2286911"/>
                  <a:gd name="connsiteY40" fmla="*/ 68942 h 2285422"/>
                  <a:gd name="connsiteX41" fmla="*/ 422057 w 2286911"/>
                  <a:gd name="connsiteY41" fmla="*/ 1713909 h 2285422"/>
                  <a:gd name="connsiteX42" fmla="*/ 607128 w 2286911"/>
                  <a:gd name="connsiteY42" fmla="*/ 1712957 h 2285422"/>
                  <a:gd name="connsiteX43" fmla="*/ 674756 w 2286911"/>
                  <a:gd name="connsiteY43" fmla="*/ 1692002 h 2285422"/>
                  <a:gd name="connsiteX44" fmla="*/ 764576 w 2286911"/>
                  <a:gd name="connsiteY44" fmla="*/ 1522266 h 2285422"/>
                  <a:gd name="connsiteX45" fmla="*/ 855159 w 2286911"/>
                  <a:gd name="connsiteY45" fmla="*/ 1432636 h 2285422"/>
                  <a:gd name="connsiteX46" fmla="*/ 1012322 w 2286911"/>
                  <a:gd name="connsiteY46" fmla="*/ 1433303 h 2285422"/>
                  <a:gd name="connsiteX47" fmla="*/ 1046231 w 2286911"/>
                  <a:gd name="connsiteY47" fmla="*/ 1467307 h 2285422"/>
                  <a:gd name="connsiteX48" fmla="*/ 1012512 w 2286911"/>
                  <a:gd name="connsiteY48" fmla="*/ 1498930 h 2285422"/>
                  <a:gd name="connsiteX49" fmla="*/ 958220 w 2286911"/>
                  <a:gd name="connsiteY49" fmla="*/ 1498930 h 2285422"/>
                  <a:gd name="connsiteX50" fmla="*/ 829823 w 2286911"/>
                  <a:gd name="connsiteY50" fmla="*/ 1498930 h 2285422"/>
                  <a:gd name="connsiteX51" fmla="*/ 759814 w 2286911"/>
                  <a:gd name="connsiteY51" fmla="*/ 1712671 h 2285422"/>
                  <a:gd name="connsiteX52" fmla="*/ 1212632 w 2286911"/>
                  <a:gd name="connsiteY52" fmla="*/ 1712671 h 2285422"/>
                  <a:gd name="connsiteX53" fmla="*/ 1247875 w 2286911"/>
                  <a:gd name="connsiteY53" fmla="*/ 1498930 h 2285422"/>
                  <a:gd name="connsiteX54" fmla="*/ 1165103 w 2286911"/>
                  <a:gd name="connsiteY54" fmla="*/ 1498930 h 2285422"/>
                  <a:gd name="connsiteX55" fmla="*/ 1126336 w 2286911"/>
                  <a:gd name="connsiteY55" fmla="*/ 1466926 h 2285422"/>
                  <a:gd name="connsiteX56" fmla="*/ 1165484 w 2286911"/>
                  <a:gd name="connsiteY56" fmla="*/ 1432541 h 2285422"/>
                  <a:gd name="connsiteX57" fmla="*/ 1265496 w 2286911"/>
                  <a:gd name="connsiteY57" fmla="*/ 1432541 h 2285422"/>
                  <a:gd name="connsiteX58" fmla="*/ 1310454 w 2286911"/>
                  <a:gd name="connsiteY58" fmla="*/ 1409967 h 2285422"/>
                  <a:gd name="connsiteX59" fmla="*/ 1612587 w 2286911"/>
                  <a:gd name="connsiteY59" fmla="*/ 1240231 h 2285422"/>
                  <a:gd name="connsiteX60" fmla="*/ 1643639 w 2286911"/>
                  <a:gd name="connsiteY60" fmla="*/ 1205941 h 2285422"/>
                  <a:gd name="connsiteX61" fmla="*/ 1643067 w 2286911"/>
                  <a:gd name="connsiteY61" fmla="*/ 100088 h 2285422"/>
                  <a:gd name="connsiteX62" fmla="*/ 1641448 w 2286911"/>
                  <a:gd name="connsiteY62" fmla="*/ 68751 h 2285422"/>
                  <a:gd name="connsiteX63" fmla="*/ 1111001 w 2286911"/>
                  <a:gd name="connsiteY63" fmla="*/ 1959654 h 2285422"/>
                  <a:gd name="connsiteX64" fmla="*/ 251846 w 2286911"/>
                  <a:gd name="connsiteY64" fmla="*/ 1959654 h 2285422"/>
                  <a:gd name="connsiteX65" fmla="*/ 176789 w 2286911"/>
                  <a:gd name="connsiteY65" fmla="*/ 1884121 h 2285422"/>
                  <a:gd name="connsiteX66" fmla="*/ 176789 w 2286911"/>
                  <a:gd name="connsiteY66" fmla="*/ 1512646 h 2285422"/>
                  <a:gd name="connsiteX67" fmla="*/ 176789 w 2286911"/>
                  <a:gd name="connsiteY67" fmla="*/ 1435493 h 2285422"/>
                  <a:gd name="connsiteX68" fmla="*/ 210602 w 2286911"/>
                  <a:gd name="connsiteY68" fmla="*/ 1401108 h 2285422"/>
                  <a:gd name="connsiteX69" fmla="*/ 242702 w 2286911"/>
                  <a:gd name="connsiteY69" fmla="*/ 1434255 h 2285422"/>
                  <a:gd name="connsiteX70" fmla="*/ 243368 w 2286911"/>
                  <a:gd name="connsiteY70" fmla="*/ 1462830 h 2285422"/>
                  <a:gd name="connsiteX71" fmla="*/ 243368 w 2286911"/>
                  <a:gd name="connsiteY71" fmla="*/ 1857165 h 2285422"/>
                  <a:gd name="connsiteX72" fmla="*/ 245369 w 2286911"/>
                  <a:gd name="connsiteY72" fmla="*/ 1890312 h 2285422"/>
                  <a:gd name="connsiteX73" fmla="*/ 1273021 w 2286911"/>
                  <a:gd name="connsiteY73" fmla="*/ 1890312 h 2285422"/>
                  <a:gd name="connsiteX74" fmla="*/ 1241874 w 2286911"/>
                  <a:gd name="connsiteY74" fmla="*/ 1812398 h 2285422"/>
                  <a:gd name="connsiteX75" fmla="*/ 1200726 w 2286911"/>
                  <a:gd name="connsiteY75" fmla="*/ 1782203 h 2285422"/>
                  <a:gd name="connsiteX76" fmla="*/ 412056 w 2286911"/>
                  <a:gd name="connsiteY76" fmla="*/ 1782775 h 2285422"/>
                  <a:gd name="connsiteX77" fmla="*/ 353287 w 2286911"/>
                  <a:gd name="connsiteY77" fmla="*/ 1723720 h 2285422"/>
                  <a:gd name="connsiteX78" fmla="*/ 353287 w 2286911"/>
                  <a:gd name="connsiteY78" fmla="*/ 244202 h 2285422"/>
                  <a:gd name="connsiteX79" fmla="*/ 281659 w 2286911"/>
                  <a:gd name="connsiteY79" fmla="*/ 244202 h 2285422"/>
                  <a:gd name="connsiteX80" fmla="*/ 243559 w 2286911"/>
                  <a:gd name="connsiteY80" fmla="*/ 283063 h 2285422"/>
                  <a:gd name="connsiteX81" fmla="*/ 243559 w 2286911"/>
                  <a:gd name="connsiteY81" fmla="*/ 1263091 h 2285422"/>
                  <a:gd name="connsiteX82" fmla="*/ 240701 w 2286911"/>
                  <a:gd name="connsiteY82" fmla="*/ 1299476 h 2285422"/>
                  <a:gd name="connsiteX83" fmla="*/ 208888 w 2286911"/>
                  <a:gd name="connsiteY83" fmla="*/ 1324051 h 2285422"/>
                  <a:gd name="connsiteX84" fmla="*/ 178217 w 2286911"/>
                  <a:gd name="connsiteY84" fmla="*/ 1297476 h 2285422"/>
                  <a:gd name="connsiteX85" fmla="*/ 176693 w 2286911"/>
                  <a:gd name="connsiteY85" fmla="*/ 1266615 h 2285422"/>
                  <a:gd name="connsiteX86" fmla="*/ 176693 w 2286911"/>
                  <a:gd name="connsiteY86" fmla="*/ 460514 h 2285422"/>
                  <a:gd name="connsiteX87" fmla="*/ 176027 w 2286911"/>
                  <a:gd name="connsiteY87" fmla="*/ 437845 h 2285422"/>
                  <a:gd name="connsiteX88" fmla="*/ 162215 w 2286911"/>
                  <a:gd name="connsiteY88" fmla="*/ 421652 h 2285422"/>
                  <a:gd name="connsiteX89" fmla="*/ 70109 w 2286911"/>
                  <a:gd name="connsiteY89" fmla="*/ 420890 h 2285422"/>
                  <a:gd name="connsiteX90" fmla="*/ 70109 w 2286911"/>
                  <a:gd name="connsiteY90" fmla="*/ 2068715 h 2285422"/>
                  <a:gd name="connsiteX91" fmla="*/ 1076806 w 2286911"/>
                  <a:gd name="connsiteY91" fmla="*/ 2068715 h 2285422"/>
                  <a:gd name="connsiteX92" fmla="*/ 1093665 w 2286911"/>
                  <a:gd name="connsiteY92" fmla="*/ 2068144 h 2285422"/>
                  <a:gd name="connsiteX93" fmla="*/ 1110143 w 2286911"/>
                  <a:gd name="connsiteY93" fmla="*/ 2051475 h 2285422"/>
                  <a:gd name="connsiteX94" fmla="*/ 1111001 w 2286911"/>
                  <a:gd name="connsiteY94" fmla="*/ 1959654 h 2285422"/>
                  <a:gd name="connsiteX95" fmla="*/ 1926817 w 2286911"/>
                  <a:gd name="connsiteY95" fmla="*/ 2027091 h 2285422"/>
                  <a:gd name="connsiteX96" fmla="*/ 2020257 w 2286911"/>
                  <a:gd name="connsiteY96" fmla="*/ 2111578 h 2285422"/>
                  <a:gd name="connsiteX97" fmla="*/ 2122556 w 2286911"/>
                  <a:gd name="connsiteY97" fmla="*/ 2202827 h 2285422"/>
                  <a:gd name="connsiteX98" fmla="*/ 2205328 w 2286911"/>
                  <a:gd name="connsiteY98" fmla="*/ 2200256 h 2285422"/>
                  <a:gd name="connsiteX99" fmla="*/ 2200566 w 2286911"/>
                  <a:gd name="connsiteY99" fmla="*/ 2119769 h 2285422"/>
                  <a:gd name="connsiteX100" fmla="*/ 2166752 w 2286911"/>
                  <a:gd name="connsiteY100" fmla="*/ 2089099 h 2285422"/>
                  <a:gd name="connsiteX101" fmla="*/ 2008256 w 2286911"/>
                  <a:gd name="connsiteY101" fmla="*/ 1948224 h 228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2286911" h="2285422">
                    <a:moveTo>
                      <a:pt x="1178342" y="1959749"/>
                    </a:moveTo>
                    <a:cubicBezTo>
                      <a:pt x="1178342" y="1997182"/>
                      <a:pt x="1178342" y="2030425"/>
                      <a:pt x="1178342" y="2063572"/>
                    </a:cubicBezTo>
                    <a:cubicBezTo>
                      <a:pt x="1178342" y="2117388"/>
                      <a:pt x="1160245" y="2135962"/>
                      <a:pt x="1106429" y="2135962"/>
                    </a:cubicBezTo>
                    <a:lnTo>
                      <a:pt x="186409" y="2135962"/>
                    </a:lnTo>
                    <a:cubicBezTo>
                      <a:pt x="146404" y="2135962"/>
                      <a:pt x="106399" y="2135962"/>
                      <a:pt x="66394" y="2135962"/>
                    </a:cubicBezTo>
                    <a:cubicBezTo>
                      <a:pt x="20579" y="2135295"/>
                      <a:pt x="481" y="2114721"/>
                      <a:pt x="481" y="2069287"/>
                    </a:cubicBezTo>
                    <a:lnTo>
                      <a:pt x="481" y="420319"/>
                    </a:lnTo>
                    <a:cubicBezTo>
                      <a:pt x="481" y="374599"/>
                      <a:pt x="20864" y="354120"/>
                      <a:pt x="66584" y="353644"/>
                    </a:cubicBezTo>
                    <a:cubicBezTo>
                      <a:pt x="101732" y="353644"/>
                      <a:pt x="136784" y="353644"/>
                      <a:pt x="176884" y="353644"/>
                    </a:cubicBezTo>
                    <a:cubicBezTo>
                      <a:pt x="176884" y="316782"/>
                      <a:pt x="176884" y="281920"/>
                      <a:pt x="176884" y="247154"/>
                    </a:cubicBezTo>
                    <a:cubicBezTo>
                      <a:pt x="176884" y="195815"/>
                      <a:pt x="195934" y="176669"/>
                      <a:pt x="247559" y="176384"/>
                    </a:cubicBezTo>
                    <a:lnTo>
                      <a:pt x="353668" y="176384"/>
                    </a:lnTo>
                    <a:cubicBezTo>
                      <a:pt x="353668" y="138284"/>
                      <a:pt x="353668" y="103612"/>
                      <a:pt x="353668" y="68656"/>
                    </a:cubicBezTo>
                    <a:cubicBezTo>
                      <a:pt x="353668" y="18364"/>
                      <a:pt x="372718" y="-305"/>
                      <a:pt x="422534" y="-305"/>
                    </a:cubicBezTo>
                    <a:lnTo>
                      <a:pt x="1639638" y="-305"/>
                    </a:lnTo>
                    <a:cubicBezTo>
                      <a:pt x="1690788" y="-305"/>
                      <a:pt x="1709552" y="18745"/>
                      <a:pt x="1709647" y="70846"/>
                    </a:cubicBezTo>
                    <a:lnTo>
                      <a:pt x="1709647" y="1236040"/>
                    </a:lnTo>
                    <a:cubicBezTo>
                      <a:pt x="1747747" y="1247375"/>
                      <a:pt x="1784799" y="1255090"/>
                      <a:pt x="1819565" y="1269473"/>
                    </a:cubicBezTo>
                    <a:cubicBezTo>
                      <a:pt x="1935580" y="1316621"/>
                      <a:pt x="2016638" y="1399584"/>
                      <a:pt x="2064167" y="1515503"/>
                    </a:cubicBezTo>
                    <a:cubicBezTo>
                      <a:pt x="2073121" y="1537411"/>
                      <a:pt x="2074550" y="1557032"/>
                      <a:pt x="2050928" y="1569510"/>
                    </a:cubicBezTo>
                    <a:cubicBezTo>
                      <a:pt x="2031878" y="1579892"/>
                      <a:pt x="2013494" y="1569034"/>
                      <a:pt x="2001398" y="1540935"/>
                    </a:cubicBezTo>
                    <a:cubicBezTo>
                      <a:pt x="1941771" y="1400060"/>
                      <a:pt x="1834806" y="1323289"/>
                      <a:pt x="1683834" y="1305382"/>
                    </a:cubicBezTo>
                    <a:cubicBezTo>
                      <a:pt x="1536959" y="1287951"/>
                      <a:pt x="1374557" y="1388345"/>
                      <a:pt x="1315407" y="1533410"/>
                    </a:cubicBezTo>
                    <a:cubicBezTo>
                      <a:pt x="1236959" y="1723434"/>
                      <a:pt x="1327418" y="1941071"/>
                      <a:pt x="1517442" y="2019519"/>
                    </a:cubicBezTo>
                    <a:cubicBezTo>
                      <a:pt x="1575945" y="2043664"/>
                      <a:pt x="1639638" y="2052504"/>
                      <a:pt x="1702503" y="2045189"/>
                    </a:cubicBezTo>
                    <a:cubicBezTo>
                      <a:pt x="1864428" y="2027567"/>
                      <a:pt x="2003589" y="1889455"/>
                      <a:pt x="2023781" y="1727339"/>
                    </a:cubicBezTo>
                    <a:cubicBezTo>
                      <a:pt x="2025020" y="1716957"/>
                      <a:pt x="2026734" y="1706575"/>
                      <a:pt x="2027115" y="1696097"/>
                    </a:cubicBezTo>
                    <a:cubicBezTo>
                      <a:pt x="2027877" y="1672475"/>
                      <a:pt x="2038069" y="1656473"/>
                      <a:pt x="2063120" y="1657997"/>
                    </a:cubicBezTo>
                    <a:cubicBezTo>
                      <a:pt x="2088171" y="1659521"/>
                      <a:pt x="2097315" y="1679143"/>
                      <a:pt x="2092552" y="1701146"/>
                    </a:cubicBezTo>
                    <a:cubicBezTo>
                      <a:pt x="2082894" y="1753162"/>
                      <a:pt x="2070178" y="1804558"/>
                      <a:pt x="2054452" y="1855070"/>
                    </a:cubicBezTo>
                    <a:cubicBezTo>
                      <a:pt x="2045689" y="1880787"/>
                      <a:pt x="2046641" y="1893741"/>
                      <a:pt x="2067977" y="1911648"/>
                    </a:cubicBezTo>
                    <a:cubicBezTo>
                      <a:pt x="2129128" y="1963083"/>
                      <a:pt x="2188564" y="2016423"/>
                      <a:pt x="2247238" y="2071001"/>
                    </a:cubicBezTo>
                    <a:cubicBezTo>
                      <a:pt x="2287062" y="2107806"/>
                      <a:pt x="2298606" y="2166099"/>
                      <a:pt x="2275813" y="2215305"/>
                    </a:cubicBezTo>
                    <a:cubicBezTo>
                      <a:pt x="2255363" y="2262406"/>
                      <a:pt x="2206385" y="2290458"/>
                      <a:pt x="2155417" y="2284266"/>
                    </a:cubicBezTo>
                    <a:cubicBezTo>
                      <a:pt x="2125718" y="2279332"/>
                      <a:pt x="2097781" y="2266874"/>
                      <a:pt x="2074264" y="2248071"/>
                    </a:cubicBezTo>
                    <a:cubicBezTo>
                      <a:pt x="2008256" y="2193588"/>
                      <a:pt x="1945581" y="2134914"/>
                      <a:pt x="1882145" y="2077383"/>
                    </a:cubicBezTo>
                    <a:cubicBezTo>
                      <a:pt x="1872962" y="2066486"/>
                      <a:pt x="1857256" y="2063829"/>
                      <a:pt x="1844997" y="2071097"/>
                    </a:cubicBezTo>
                    <a:cubicBezTo>
                      <a:pt x="1660974" y="2152726"/>
                      <a:pt x="1479523" y="2117483"/>
                      <a:pt x="1337124" y="1973941"/>
                    </a:cubicBezTo>
                    <a:cubicBezTo>
                      <a:pt x="1331114" y="1966931"/>
                      <a:pt x="1322932" y="1962140"/>
                      <a:pt x="1313883" y="1960321"/>
                    </a:cubicBezTo>
                    <a:cubicBezTo>
                      <a:pt x="1269878" y="1958702"/>
                      <a:pt x="1226253" y="1959749"/>
                      <a:pt x="1178342" y="1959749"/>
                    </a:cubicBezTo>
                    <a:close/>
                    <a:moveTo>
                      <a:pt x="422057" y="68942"/>
                    </a:moveTo>
                    <a:lnTo>
                      <a:pt x="422057" y="1713909"/>
                    </a:lnTo>
                    <a:cubicBezTo>
                      <a:pt x="485399" y="1713909"/>
                      <a:pt x="545882" y="1715814"/>
                      <a:pt x="607128" y="1712957"/>
                    </a:cubicBezTo>
                    <a:cubicBezTo>
                      <a:pt x="630950" y="1711118"/>
                      <a:pt x="654067" y="1703956"/>
                      <a:pt x="674756" y="1692002"/>
                    </a:cubicBezTo>
                    <a:cubicBezTo>
                      <a:pt x="740192" y="1655045"/>
                      <a:pt x="765434" y="1595513"/>
                      <a:pt x="764576" y="1522266"/>
                    </a:cubicBezTo>
                    <a:cubicBezTo>
                      <a:pt x="763529" y="1430064"/>
                      <a:pt x="758004" y="1431874"/>
                      <a:pt x="855159" y="1432636"/>
                    </a:cubicBezTo>
                    <a:cubicBezTo>
                      <a:pt x="907547" y="1432636"/>
                      <a:pt x="959934" y="1432636"/>
                      <a:pt x="1012322" y="1433303"/>
                    </a:cubicBezTo>
                    <a:cubicBezTo>
                      <a:pt x="1033372" y="1433303"/>
                      <a:pt x="1047088" y="1445399"/>
                      <a:pt x="1046231" y="1467307"/>
                    </a:cubicBezTo>
                    <a:cubicBezTo>
                      <a:pt x="1045373" y="1487214"/>
                      <a:pt x="1032324" y="1498073"/>
                      <a:pt x="1012512" y="1498930"/>
                    </a:cubicBezTo>
                    <a:cubicBezTo>
                      <a:pt x="994415" y="1499692"/>
                      <a:pt x="976317" y="1498930"/>
                      <a:pt x="958220" y="1498930"/>
                    </a:cubicBezTo>
                    <a:lnTo>
                      <a:pt x="829823" y="1498930"/>
                    </a:lnTo>
                    <a:cubicBezTo>
                      <a:pt x="837157" y="1581130"/>
                      <a:pt x="817345" y="1651330"/>
                      <a:pt x="759814" y="1712671"/>
                    </a:cubicBezTo>
                    <a:lnTo>
                      <a:pt x="1212632" y="1712671"/>
                    </a:lnTo>
                    <a:lnTo>
                      <a:pt x="1247875" y="1498930"/>
                    </a:lnTo>
                    <a:lnTo>
                      <a:pt x="1165103" y="1498930"/>
                    </a:lnTo>
                    <a:cubicBezTo>
                      <a:pt x="1143290" y="1498930"/>
                      <a:pt x="1127003" y="1490929"/>
                      <a:pt x="1126336" y="1466926"/>
                    </a:cubicBezTo>
                    <a:cubicBezTo>
                      <a:pt x="1125479" y="1440827"/>
                      <a:pt x="1142528" y="1432636"/>
                      <a:pt x="1165484" y="1432541"/>
                    </a:cubicBezTo>
                    <a:cubicBezTo>
                      <a:pt x="1198821" y="1432541"/>
                      <a:pt x="1232159" y="1431302"/>
                      <a:pt x="1265496" y="1432541"/>
                    </a:cubicBezTo>
                    <a:cubicBezTo>
                      <a:pt x="1283527" y="1434007"/>
                      <a:pt x="1300863" y="1425302"/>
                      <a:pt x="1310454" y="1409967"/>
                    </a:cubicBezTo>
                    <a:cubicBezTo>
                      <a:pt x="1382435" y="1312983"/>
                      <a:pt x="1492315" y="1251261"/>
                      <a:pt x="1612587" y="1240231"/>
                    </a:cubicBezTo>
                    <a:cubicBezTo>
                      <a:pt x="1637828" y="1237564"/>
                      <a:pt x="1643639" y="1229753"/>
                      <a:pt x="1643639" y="1205941"/>
                    </a:cubicBezTo>
                    <a:cubicBezTo>
                      <a:pt x="1642877" y="837638"/>
                      <a:pt x="1642686" y="469020"/>
                      <a:pt x="1643067" y="100088"/>
                    </a:cubicBezTo>
                    <a:cubicBezTo>
                      <a:pt x="1643067" y="89992"/>
                      <a:pt x="1642019" y="79895"/>
                      <a:pt x="1641448" y="68751"/>
                    </a:cubicBezTo>
                    <a:close/>
                    <a:moveTo>
                      <a:pt x="1111001" y="1959654"/>
                    </a:moveTo>
                    <a:lnTo>
                      <a:pt x="251846" y="1959654"/>
                    </a:lnTo>
                    <a:cubicBezTo>
                      <a:pt x="195267" y="1959654"/>
                      <a:pt x="176789" y="1940604"/>
                      <a:pt x="176789" y="1884121"/>
                    </a:cubicBezTo>
                    <a:cubicBezTo>
                      <a:pt x="176789" y="1760296"/>
                      <a:pt x="176789" y="1636471"/>
                      <a:pt x="176789" y="1512646"/>
                    </a:cubicBezTo>
                    <a:cubicBezTo>
                      <a:pt x="176789" y="1486928"/>
                      <a:pt x="176789" y="1461211"/>
                      <a:pt x="176789" y="1435493"/>
                    </a:cubicBezTo>
                    <a:cubicBezTo>
                      <a:pt x="177360" y="1414062"/>
                      <a:pt x="189171" y="1401108"/>
                      <a:pt x="210602" y="1401108"/>
                    </a:cubicBezTo>
                    <a:cubicBezTo>
                      <a:pt x="232034" y="1401108"/>
                      <a:pt x="240987" y="1414824"/>
                      <a:pt x="242702" y="1434255"/>
                    </a:cubicBezTo>
                    <a:cubicBezTo>
                      <a:pt x="243559" y="1443780"/>
                      <a:pt x="243368" y="1453305"/>
                      <a:pt x="243368" y="1462830"/>
                    </a:cubicBezTo>
                    <a:cubicBezTo>
                      <a:pt x="243368" y="1594275"/>
                      <a:pt x="243368" y="1725720"/>
                      <a:pt x="243368" y="1857165"/>
                    </a:cubicBezTo>
                    <a:cubicBezTo>
                      <a:pt x="243368" y="1868024"/>
                      <a:pt x="244702" y="1878977"/>
                      <a:pt x="245369" y="1890312"/>
                    </a:cubicBezTo>
                    <a:lnTo>
                      <a:pt x="1273021" y="1890312"/>
                    </a:lnTo>
                    <a:cubicBezTo>
                      <a:pt x="1261781" y="1863071"/>
                      <a:pt x="1248542" y="1838592"/>
                      <a:pt x="1241874" y="1812398"/>
                    </a:cubicBezTo>
                    <a:cubicBezTo>
                      <a:pt x="1235683" y="1788395"/>
                      <a:pt x="1224634" y="1782108"/>
                      <a:pt x="1200726" y="1782203"/>
                    </a:cubicBezTo>
                    <a:cubicBezTo>
                      <a:pt x="937836" y="1783061"/>
                      <a:pt x="674946" y="1782775"/>
                      <a:pt x="412056" y="1782775"/>
                    </a:cubicBezTo>
                    <a:cubicBezTo>
                      <a:pt x="359288" y="1782775"/>
                      <a:pt x="353287" y="1776679"/>
                      <a:pt x="353287" y="1723720"/>
                    </a:cubicBezTo>
                    <a:lnTo>
                      <a:pt x="353287" y="244202"/>
                    </a:lnTo>
                    <a:lnTo>
                      <a:pt x="281659" y="244202"/>
                    </a:lnTo>
                    <a:cubicBezTo>
                      <a:pt x="243559" y="244202"/>
                      <a:pt x="243559" y="244202"/>
                      <a:pt x="243559" y="283063"/>
                    </a:cubicBezTo>
                    <a:cubicBezTo>
                      <a:pt x="243559" y="609647"/>
                      <a:pt x="243559" y="936317"/>
                      <a:pt x="243559" y="1263091"/>
                    </a:cubicBezTo>
                    <a:cubicBezTo>
                      <a:pt x="243559" y="1275378"/>
                      <a:pt x="246321" y="1290047"/>
                      <a:pt x="240701" y="1299476"/>
                    </a:cubicBezTo>
                    <a:cubicBezTo>
                      <a:pt x="234034" y="1310716"/>
                      <a:pt x="219556" y="1324432"/>
                      <a:pt x="208888" y="1324051"/>
                    </a:cubicBezTo>
                    <a:cubicBezTo>
                      <a:pt x="198220" y="1323670"/>
                      <a:pt x="185361" y="1308906"/>
                      <a:pt x="178217" y="1297476"/>
                    </a:cubicBezTo>
                    <a:cubicBezTo>
                      <a:pt x="173455" y="1289856"/>
                      <a:pt x="176693" y="1277093"/>
                      <a:pt x="176693" y="1266615"/>
                    </a:cubicBezTo>
                    <a:lnTo>
                      <a:pt x="176693" y="460514"/>
                    </a:lnTo>
                    <a:cubicBezTo>
                      <a:pt x="177674" y="452971"/>
                      <a:pt x="177446" y="445322"/>
                      <a:pt x="176027" y="437845"/>
                    </a:cubicBezTo>
                    <a:cubicBezTo>
                      <a:pt x="173741" y="431368"/>
                      <a:pt x="167264" y="421938"/>
                      <a:pt x="162215" y="421652"/>
                    </a:cubicBezTo>
                    <a:cubicBezTo>
                      <a:pt x="132116" y="420128"/>
                      <a:pt x="101922" y="420890"/>
                      <a:pt x="70109" y="420890"/>
                    </a:cubicBezTo>
                    <a:lnTo>
                      <a:pt x="70109" y="2068715"/>
                    </a:lnTo>
                    <a:lnTo>
                      <a:pt x="1076806" y="2068715"/>
                    </a:lnTo>
                    <a:cubicBezTo>
                      <a:pt x="1082521" y="2068715"/>
                      <a:pt x="1089474" y="2070716"/>
                      <a:pt x="1093665" y="2068144"/>
                    </a:cubicBezTo>
                    <a:cubicBezTo>
                      <a:pt x="1100333" y="2064239"/>
                      <a:pt x="1109763" y="2057476"/>
                      <a:pt x="1110143" y="2051475"/>
                    </a:cubicBezTo>
                    <a:cubicBezTo>
                      <a:pt x="1111953" y="2022233"/>
                      <a:pt x="1111001" y="1992897"/>
                      <a:pt x="1111001" y="1959654"/>
                    </a:cubicBezTo>
                    <a:close/>
                    <a:moveTo>
                      <a:pt x="1926817" y="2027091"/>
                    </a:moveTo>
                    <a:cubicBezTo>
                      <a:pt x="1957202" y="2054523"/>
                      <a:pt x="1988634" y="2083098"/>
                      <a:pt x="2020257" y="2111578"/>
                    </a:cubicBezTo>
                    <a:cubicBezTo>
                      <a:pt x="2054261" y="2142153"/>
                      <a:pt x="2087790" y="2173205"/>
                      <a:pt x="2122556" y="2202827"/>
                    </a:cubicBezTo>
                    <a:cubicBezTo>
                      <a:pt x="2146359" y="2224344"/>
                      <a:pt x="2182906" y="2223211"/>
                      <a:pt x="2205328" y="2200256"/>
                    </a:cubicBezTo>
                    <a:cubicBezTo>
                      <a:pt x="2224730" y="2176215"/>
                      <a:pt x="2222673" y="2141353"/>
                      <a:pt x="2200566" y="2119769"/>
                    </a:cubicBezTo>
                    <a:cubicBezTo>
                      <a:pt x="2190088" y="2108816"/>
                      <a:pt x="2178182" y="2099195"/>
                      <a:pt x="2166752" y="2089099"/>
                    </a:cubicBezTo>
                    <a:lnTo>
                      <a:pt x="2008256" y="19482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Regular" panose="02000000000000000000"/>
                  <a:ea typeface="思源黑体 CN Regular" panose="020B0500000000000000" charset="-122"/>
                  <a:cs typeface="+mn-cs"/>
                </a:endParaRPr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1640232" y="2471475"/>
                <a:ext cx="152214" cy="152516"/>
              </a:xfrm>
              <a:custGeom>
                <a:avLst/>
                <a:gdLst>
                  <a:gd name="connsiteX0" fmla="*/ 286240 w 571509"/>
                  <a:gd name="connsiteY0" fmla="*/ 572338 h 572642"/>
                  <a:gd name="connsiteX1" fmla="*/ 481 w 571509"/>
                  <a:gd name="connsiteY1" fmla="*/ 286597 h 572642"/>
                  <a:gd name="connsiteX2" fmla="*/ 490 w 571509"/>
                  <a:gd name="connsiteY2" fmla="*/ 284873 h 572642"/>
                  <a:gd name="connsiteX3" fmla="*/ 285574 w 571509"/>
                  <a:gd name="connsiteY3" fmla="*/ -305 h 572642"/>
                  <a:gd name="connsiteX4" fmla="*/ 571990 w 571509"/>
                  <a:gd name="connsiteY4" fmla="*/ 287445 h 572642"/>
                  <a:gd name="connsiteX5" fmla="*/ 286240 w 571509"/>
                  <a:gd name="connsiteY5" fmla="*/ 572338 h 572642"/>
                  <a:gd name="connsiteX6" fmla="*/ 68308 w 571509"/>
                  <a:gd name="connsiteY6" fmla="*/ 285254 h 572642"/>
                  <a:gd name="connsiteX7" fmla="*/ 283945 w 571509"/>
                  <a:gd name="connsiteY7" fmla="*/ 504329 h 572642"/>
                  <a:gd name="connsiteX8" fmla="*/ 287383 w 571509"/>
                  <a:gd name="connsiteY8" fmla="*/ 504329 h 572642"/>
                  <a:gd name="connsiteX9" fmla="*/ 503991 w 571509"/>
                  <a:gd name="connsiteY9" fmla="*/ 286216 h 572642"/>
                  <a:gd name="connsiteX10" fmla="*/ 503982 w 571509"/>
                  <a:gd name="connsiteY10" fmla="*/ 285254 h 572642"/>
                  <a:gd name="connsiteX11" fmla="*/ 286640 w 571509"/>
                  <a:gd name="connsiteY11" fmla="*/ 67113 h 572642"/>
                  <a:gd name="connsiteX12" fmla="*/ 283478 w 571509"/>
                  <a:gd name="connsiteY12" fmla="*/ 67132 h 572642"/>
                  <a:gd name="connsiteX13" fmla="*/ 68308 w 571509"/>
                  <a:gd name="connsiteY13" fmla="*/ 285254 h 572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1509" h="572642">
                    <a:moveTo>
                      <a:pt x="286240" y="572338"/>
                    </a:moveTo>
                    <a:cubicBezTo>
                      <a:pt x="128421" y="572338"/>
                      <a:pt x="490" y="444407"/>
                      <a:pt x="481" y="286597"/>
                    </a:cubicBezTo>
                    <a:cubicBezTo>
                      <a:pt x="481" y="286016"/>
                      <a:pt x="490" y="285445"/>
                      <a:pt x="490" y="284873"/>
                    </a:cubicBezTo>
                    <a:cubicBezTo>
                      <a:pt x="1529" y="127844"/>
                      <a:pt x="128544" y="790"/>
                      <a:pt x="285574" y="-305"/>
                    </a:cubicBezTo>
                    <a:cubicBezTo>
                      <a:pt x="443803" y="847"/>
                      <a:pt x="571581" y="129216"/>
                      <a:pt x="571990" y="287445"/>
                    </a:cubicBezTo>
                    <a:cubicBezTo>
                      <a:pt x="570438" y="444474"/>
                      <a:pt x="443269" y="571252"/>
                      <a:pt x="286240" y="572338"/>
                    </a:cubicBezTo>
                    <a:close/>
                    <a:moveTo>
                      <a:pt x="68308" y="285254"/>
                    </a:moveTo>
                    <a:cubicBezTo>
                      <a:pt x="67356" y="405298"/>
                      <a:pt x="163901" y="503376"/>
                      <a:pt x="283945" y="504329"/>
                    </a:cubicBezTo>
                    <a:cubicBezTo>
                      <a:pt x="285088" y="504339"/>
                      <a:pt x="286240" y="504339"/>
                      <a:pt x="287383" y="504329"/>
                    </a:cubicBezTo>
                    <a:cubicBezTo>
                      <a:pt x="407427" y="503910"/>
                      <a:pt x="504401" y="406260"/>
                      <a:pt x="503991" y="286216"/>
                    </a:cubicBezTo>
                    <a:cubicBezTo>
                      <a:pt x="503982" y="285892"/>
                      <a:pt x="503982" y="285578"/>
                      <a:pt x="503982" y="285254"/>
                    </a:cubicBezTo>
                    <a:cubicBezTo>
                      <a:pt x="504201" y="165001"/>
                      <a:pt x="406894" y="67332"/>
                      <a:pt x="286640" y="67113"/>
                    </a:cubicBezTo>
                    <a:cubicBezTo>
                      <a:pt x="285583" y="67113"/>
                      <a:pt x="284536" y="67122"/>
                      <a:pt x="283478" y="67132"/>
                    </a:cubicBezTo>
                    <a:cubicBezTo>
                      <a:pt x="164254" y="68951"/>
                      <a:pt x="68499" y="166020"/>
                      <a:pt x="68308" y="2852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Regular" panose="02000000000000000000"/>
                  <a:ea typeface="思源黑体 CN Regular" panose="020B0500000000000000" charset="-122"/>
                  <a:cs typeface="+mn-cs"/>
                </a:endParaRPr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1567380" y="2155927"/>
                <a:ext cx="124353" cy="124039"/>
              </a:xfrm>
              <a:custGeom>
                <a:avLst/>
                <a:gdLst>
                  <a:gd name="connsiteX0" fmla="*/ 69335 w 466903"/>
                  <a:gd name="connsiteY0" fmla="*/ 397316 h 465724"/>
                  <a:gd name="connsiteX1" fmla="*/ 397757 w 466903"/>
                  <a:gd name="connsiteY1" fmla="*/ 397316 h 465724"/>
                  <a:gd name="connsiteX2" fmla="*/ 397757 w 466903"/>
                  <a:gd name="connsiteY2" fmla="*/ 68132 h 465724"/>
                  <a:gd name="connsiteX3" fmla="*/ 69335 w 466903"/>
                  <a:gd name="connsiteY3" fmla="*/ 68132 h 465724"/>
                  <a:gd name="connsiteX4" fmla="*/ 69335 w 466903"/>
                  <a:gd name="connsiteY4" fmla="*/ 129092 h 465724"/>
                  <a:gd name="connsiteX5" fmla="*/ 35045 w 466903"/>
                  <a:gd name="connsiteY5" fmla="*/ 172050 h 465724"/>
                  <a:gd name="connsiteX6" fmla="*/ 1040 w 466903"/>
                  <a:gd name="connsiteY6" fmla="*/ 128044 h 465724"/>
                  <a:gd name="connsiteX7" fmla="*/ 1040 w 466903"/>
                  <a:gd name="connsiteY7" fmla="*/ 62322 h 465724"/>
                  <a:gd name="connsiteX8" fmla="*/ 63334 w 466903"/>
                  <a:gd name="connsiteY8" fmla="*/ 123 h 465724"/>
                  <a:gd name="connsiteX9" fmla="*/ 406234 w 466903"/>
                  <a:gd name="connsiteY9" fmla="*/ 123 h 465724"/>
                  <a:gd name="connsiteX10" fmla="*/ 466813 w 466903"/>
                  <a:gd name="connsiteY10" fmla="*/ 60131 h 465724"/>
                  <a:gd name="connsiteX11" fmla="*/ 466813 w 466903"/>
                  <a:gd name="connsiteY11" fmla="*/ 405888 h 465724"/>
                  <a:gd name="connsiteX12" fmla="*/ 405472 w 466903"/>
                  <a:gd name="connsiteY12" fmla="*/ 465134 h 465724"/>
                  <a:gd name="connsiteX13" fmla="*/ 62572 w 466903"/>
                  <a:gd name="connsiteY13" fmla="*/ 465134 h 465724"/>
                  <a:gd name="connsiteX14" fmla="*/ 1422 w 466903"/>
                  <a:gd name="connsiteY14" fmla="*/ 407984 h 465724"/>
                  <a:gd name="connsiteX15" fmla="*/ 1422 w 466903"/>
                  <a:gd name="connsiteY15" fmla="*/ 305114 h 465724"/>
                  <a:gd name="connsiteX16" fmla="*/ 35997 w 466903"/>
                  <a:gd name="connsiteY16" fmla="*/ 268252 h 465724"/>
                  <a:gd name="connsiteX17" fmla="*/ 69335 w 466903"/>
                  <a:gd name="connsiteY17" fmla="*/ 306352 h 465724"/>
                  <a:gd name="connsiteX18" fmla="*/ 69335 w 466903"/>
                  <a:gd name="connsiteY18" fmla="*/ 397316 h 46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66903" h="465724">
                    <a:moveTo>
                      <a:pt x="69335" y="397316"/>
                    </a:moveTo>
                    <a:lnTo>
                      <a:pt x="397757" y="397316"/>
                    </a:lnTo>
                    <a:lnTo>
                      <a:pt x="397757" y="68132"/>
                    </a:lnTo>
                    <a:lnTo>
                      <a:pt x="69335" y="68132"/>
                    </a:lnTo>
                    <a:cubicBezTo>
                      <a:pt x="69335" y="89563"/>
                      <a:pt x="69335" y="109375"/>
                      <a:pt x="69335" y="129092"/>
                    </a:cubicBezTo>
                    <a:cubicBezTo>
                      <a:pt x="68858" y="157667"/>
                      <a:pt x="56381" y="173574"/>
                      <a:pt x="35045" y="172050"/>
                    </a:cubicBezTo>
                    <a:cubicBezTo>
                      <a:pt x="8184" y="170145"/>
                      <a:pt x="1136" y="151380"/>
                      <a:pt x="1040" y="128044"/>
                    </a:cubicBezTo>
                    <a:cubicBezTo>
                      <a:pt x="945" y="104708"/>
                      <a:pt x="564" y="84134"/>
                      <a:pt x="1040" y="62322"/>
                    </a:cubicBezTo>
                    <a:cubicBezTo>
                      <a:pt x="2279" y="21841"/>
                      <a:pt x="23234" y="314"/>
                      <a:pt x="63334" y="123"/>
                    </a:cubicBezTo>
                    <a:cubicBezTo>
                      <a:pt x="177634" y="-448"/>
                      <a:pt x="291934" y="-448"/>
                      <a:pt x="406234" y="123"/>
                    </a:cubicBezTo>
                    <a:cubicBezTo>
                      <a:pt x="445668" y="123"/>
                      <a:pt x="466527" y="20507"/>
                      <a:pt x="466813" y="60131"/>
                    </a:cubicBezTo>
                    <a:cubicBezTo>
                      <a:pt x="467575" y="175384"/>
                      <a:pt x="467575" y="290636"/>
                      <a:pt x="466813" y="405888"/>
                    </a:cubicBezTo>
                    <a:cubicBezTo>
                      <a:pt x="466813" y="445608"/>
                      <a:pt x="445668" y="464943"/>
                      <a:pt x="405472" y="465134"/>
                    </a:cubicBezTo>
                    <a:cubicBezTo>
                      <a:pt x="291172" y="465515"/>
                      <a:pt x="176872" y="465515"/>
                      <a:pt x="62572" y="465134"/>
                    </a:cubicBezTo>
                    <a:cubicBezTo>
                      <a:pt x="24472" y="465134"/>
                      <a:pt x="3041" y="444941"/>
                      <a:pt x="1422" y="407984"/>
                    </a:cubicBezTo>
                    <a:cubicBezTo>
                      <a:pt x="-102" y="373694"/>
                      <a:pt x="469" y="339404"/>
                      <a:pt x="1422" y="305114"/>
                    </a:cubicBezTo>
                    <a:cubicBezTo>
                      <a:pt x="1993" y="283492"/>
                      <a:pt x="12090" y="267871"/>
                      <a:pt x="35997" y="268252"/>
                    </a:cubicBezTo>
                    <a:cubicBezTo>
                      <a:pt x="59905" y="268633"/>
                      <a:pt x="69144" y="283873"/>
                      <a:pt x="69335" y="306352"/>
                    </a:cubicBezTo>
                    <a:cubicBezTo>
                      <a:pt x="69430" y="334832"/>
                      <a:pt x="69335" y="364550"/>
                      <a:pt x="69335" y="3973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Regular" panose="02000000000000000000"/>
                  <a:ea typeface="思源黑体 CN Regular" panose="020B0500000000000000" charset="-122"/>
                  <a:cs typeface="+mn-cs"/>
                </a:endParaRPr>
              </a:p>
            </p:txBody>
          </p:sp>
          <p:grpSp>
            <p:nvGrpSpPr>
              <p:cNvPr id="96" name="组合 95"/>
              <p:cNvGrpSpPr/>
              <p:nvPr/>
            </p:nvGrpSpPr>
            <p:grpSpPr>
              <a:xfrm>
                <a:off x="1407654" y="2169977"/>
                <a:ext cx="284314" cy="269938"/>
                <a:chOff x="1407654" y="2169977"/>
                <a:chExt cx="284314" cy="269938"/>
              </a:xfrm>
              <a:grpFill/>
            </p:grpSpPr>
            <p:sp>
              <p:nvSpPr>
                <p:cNvPr id="97" name="任意多边形: 形状 96"/>
                <p:cNvSpPr/>
                <p:nvPr/>
              </p:nvSpPr>
              <p:spPr>
                <a:xfrm>
                  <a:off x="1408238" y="2421767"/>
                  <a:ext cx="200137" cy="18148"/>
                </a:xfrm>
                <a:custGeom>
                  <a:avLst/>
                  <a:gdLst>
                    <a:gd name="connsiteX0" fmla="*/ 371868 w 751444"/>
                    <a:gd name="connsiteY0" fmla="*/ 66883 h 68139"/>
                    <a:gd name="connsiteX1" fmla="*/ 52018 w 751444"/>
                    <a:gd name="connsiteY1" fmla="*/ 66883 h 68139"/>
                    <a:gd name="connsiteX2" fmla="*/ 26873 w 751444"/>
                    <a:gd name="connsiteY2" fmla="*/ 65550 h 68139"/>
                    <a:gd name="connsiteX3" fmla="*/ 488 w 751444"/>
                    <a:gd name="connsiteY3" fmla="*/ 34689 h 68139"/>
                    <a:gd name="connsiteX4" fmla="*/ 25158 w 751444"/>
                    <a:gd name="connsiteY4" fmla="*/ 2780 h 68139"/>
                    <a:gd name="connsiteX5" fmla="*/ 55924 w 751444"/>
                    <a:gd name="connsiteY5" fmla="*/ 399 h 68139"/>
                    <a:gd name="connsiteX6" fmla="*/ 695623 w 751444"/>
                    <a:gd name="connsiteY6" fmla="*/ 399 h 68139"/>
                    <a:gd name="connsiteX7" fmla="*/ 751915 w 751444"/>
                    <a:gd name="connsiteY7" fmla="*/ 32879 h 68139"/>
                    <a:gd name="connsiteX8" fmla="*/ 694765 w 751444"/>
                    <a:gd name="connsiteY8" fmla="*/ 66979 h 6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1444" h="68139">
                      <a:moveTo>
                        <a:pt x="371868" y="66883"/>
                      </a:moveTo>
                      <a:lnTo>
                        <a:pt x="52018" y="66883"/>
                      </a:lnTo>
                      <a:cubicBezTo>
                        <a:pt x="43446" y="66883"/>
                        <a:pt x="32492" y="69741"/>
                        <a:pt x="26873" y="65550"/>
                      </a:cubicBezTo>
                      <a:cubicBezTo>
                        <a:pt x="15823" y="57358"/>
                        <a:pt x="869" y="45452"/>
                        <a:pt x="488" y="34689"/>
                      </a:cubicBezTo>
                      <a:cubicBezTo>
                        <a:pt x="107" y="23925"/>
                        <a:pt x="14204" y="10400"/>
                        <a:pt x="25158" y="2780"/>
                      </a:cubicBezTo>
                      <a:cubicBezTo>
                        <a:pt x="32492" y="-2268"/>
                        <a:pt x="45446" y="399"/>
                        <a:pt x="55924" y="399"/>
                      </a:cubicBezTo>
                      <a:lnTo>
                        <a:pt x="695623" y="399"/>
                      </a:lnTo>
                      <a:cubicBezTo>
                        <a:pt x="735818" y="399"/>
                        <a:pt x="751439" y="9447"/>
                        <a:pt x="751915" y="32879"/>
                      </a:cubicBezTo>
                      <a:cubicBezTo>
                        <a:pt x="752392" y="56310"/>
                        <a:pt x="736199" y="66979"/>
                        <a:pt x="694765" y="6697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98" name="任意多边形: 形状 97"/>
                <p:cNvSpPr/>
                <p:nvPr/>
              </p:nvSpPr>
              <p:spPr>
                <a:xfrm>
                  <a:off x="1407789" y="2371788"/>
                  <a:ext cx="161987" cy="18127"/>
                </a:xfrm>
                <a:custGeom>
                  <a:avLst/>
                  <a:gdLst>
                    <a:gd name="connsiteX0" fmla="*/ 303353 w 608206"/>
                    <a:gd name="connsiteY0" fmla="*/ 67277 h 68061"/>
                    <a:gd name="connsiteX1" fmla="*/ 58084 w 608206"/>
                    <a:gd name="connsiteY1" fmla="*/ 67277 h 68061"/>
                    <a:gd name="connsiteX2" fmla="*/ 32366 w 608206"/>
                    <a:gd name="connsiteY2" fmla="*/ 66515 h 68061"/>
                    <a:gd name="connsiteX3" fmla="*/ 553 w 608206"/>
                    <a:gd name="connsiteY3" fmla="*/ 33368 h 68061"/>
                    <a:gd name="connsiteX4" fmla="*/ 29156 w 608206"/>
                    <a:gd name="connsiteY4" fmla="*/ 583 h 68061"/>
                    <a:gd name="connsiteX5" fmla="*/ 33605 w 608206"/>
                    <a:gd name="connsiteY5" fmla="*/ 602 h 68061"/>
                    <a:gd name="connsiteX6" fmla="*/ 53512 w 608206"/>
                    <a:gd name="connsiteY6" fmla="*/ 602 h 68061"/>
                    <a:gd name="connsiteX7" fmla="*/ 558337 w 608206"/>
                    <a:gd name="connsiteY7" fmla="*/ 602 h 68061"/>
                    <a:gd name="connsiteX8" fmla="*/ 580625 w 608206"/>
                    <a:gd name="connsiteY8" fmla="*/ 1745 h 68061"/>
                    <a:gd name="connsiteX9" fmla="*/ 608629 w 608206"/>
                    <a:gd name="connsiteY9" fmla="*/ 34225 h 68061"/>
                    <a:gd name="connsiteX10" fmla="*/ 582626 w 608206"/>
                    <a:gd name="connsiteY10" fmla="*/ 64991 h 68061"/>
                    <a:gd name="connsiteX11" fmla="*/ 554717 w 608206"/>
                    <a:gd name="connsiteY11" fmla="*/ 67087 h 68061"/>
                    <a:gd name="connsiteX12" fmla="*/ 303353 w 608206"/>
                    <a:gd name="connsiteY12" fmla="*/ 67277 h 6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08206" h="68061">
                      <a:moveTo>
                        <a:pt x="303353" y="67277"/>
                      </a:moveTo>
                      <a:lnTo>
                        <a:pt x="58084" y="67277"/>
                      </a:lnTo>
                      <a:cubicBezTo>
                        <a:pt x="49512" y="67277"/>
                        <a:pt x="40939" y="67277"/>
                        <a:pt x="32366" y="66515"/>
                      </a:cubicBezTo>
                      <a:cubicBezTo>
                        <a:pt x="12364" y="64706"/>
                        <a:pt x="172" y="53466"/>
                        <a:pt x="553" y="33368"/>
                      </a:cubicBezTo>
                      <a:cubicBezTo>
                        <a:pt x="-600" y="16414"/>
                        <a:pt x="12202" y="1736"/>
                        <a:pt x="29156" y="583"/>
                      </a:cubicBezTo>
                      <a:cubicBezTo>
                        <a:pt x="30642" y="478"/>
                        <a:pt x="32128" y="488"/>
                        <a:pt x="33605" y="602"/>
                      </a:cubicBezTo>
                      <a:cubicBezTo>
                        <a:pt x="40177" y="602"/>
                        <a:pt x="46845" y="602"/>
                        <a:pt x="53512" y="602"/>
                      </a:cubicBezTo>
                      <a:lnTo>
                        <a:pt x="558337" y="602"/>
                      </a:lnTo>
                      <a:cubicBezTo>
                        <a:pt x="565862" y="602"/>
                        <a:pt x="575958" y="-2065"/>
                        <a:pt x="580625" y="1745"/>
                      </a:cubicBezTo>
                      <a:cubicBezTo>
                        <a:pt x="591960" y="10794"/>
                        <a:pt x="607296" y="22319"/>
                        <a:pt x="608629" y="34225"/>
                      </a:cubicBezTo>
                      <a:cubicBezTo>
                        <a:pt x="609772" y="43750"/>
                        <a:pt x="593770" y="57181"/>
                        <a:pt x="582626" y="64991"/>
                      </a:cubicBezTo>
                      <a:cubicBezTo>
                        <a:pt x="576054" y="69563"/>
                        <a:pt x="564242" y="67087"/>
                        <a:pt x="554717" y="67087"/>
                      </a:cubicBezTo>
                      <a:cubicBezTo>
                        <a:pt x="470831" y="67211"/>
                        <a:pt x="387049" y="67277"/>
                        <a:pt x="303353" y="6727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99" name="任意多边形: 形状 98"/>
                <p:cNvSpPr/>
                <p:nvPr/>
              </p:nvSpPr>
              <p:spPr>
                <a:xfrm>
                  <a:off x="1407680" y="2169977"/>
                  <a:ext cx="139148" cy="18080"/>
                </a:xfrm>
                <a:custGeom>
                  <a:avLst/>
                  <a:gdLst>
                    <a:gd name="connsiteX0" fmla="*/ 259660 w 522450"/>
                    <a:gd name="connsiteY0" fmla="*/ -145 h 67883"/>
                    <a:gd name="connsiteX1" fmla="*/ 476354 w 522450"/>
                    <a:gd name="connsiteY1" fmla="*/ -145 h 67883"/>
                    <a:gd name="connsiteX2" fmla="*/ 522931 w 522450"/>
                    <a:gd name="connsiteY2" fmla="*/ 33764 h 67883"/>
                    <a:gd name="connsiteX3" fmla="*/ 476259 w 522450"/>
                    <a:gd name="connsiteY3" fmla="*/ 67578 h 67883"/>
                    <a:gd name="connsiteX4" fmla="*/ 45729 w 522450"/>
                    <a:gd name="connsiteY4" fmla="*/ 67578 h 67883"/>
                    <a:gd name="connsiteX5" fmla="*/ 1533 w 522450"/>
                    <a:gd name="connsiteY5" fmla="*/ 40527 h 67883"/>
                    <a:gd name="connsiteX6" fmla="*/ 42967 w 522450"/>
                    <a:gd name="connsiteY6" fmla="*/ -240 h 67883"/>
                    <a:gd name="connsiteX7" fmla="*/ 259660 w 522450"/>
                    <a:gd name="connsiteY7" fmla="*/ -145 h 6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2450" h="67883">
                      <a:moveTo>
                        <a:pt x="259660" y="-145"/>
                      </a:moveTo>
                      <a:lnTo>
                        <a:pt x="476354" y="-145"/>
                      </a:lnTo>
                      <a:cubicBezTo>
                        <a:pt x="506548" y="-145"/>
                        <a:pt x="522931" y="12143"/>
                        <a:pt x="522931" y="33764"/>
                      </a:cubicBezTo>
                      <a:cubicBezTo>
                        <a:pt x="522931" y="55386"/>
                        <a:pt x="506929" y="67578"/>
                        <a:pt x="476259" y="67578"/>
                      </a:cubicBezTo>
                      <a:cubicBezTo>
                        <a:pt x="332746" y="67578"/>
                        <a:pt x="189242" y="67578"/>
                        <a:pt x="45729" y="67578"/>
                      </a:cubicBezTo>
                      <a:cubicBezTo>
                        <a:pt x="25250" y="67578"/>
                        <a:pt x="7153" y="63673"/>
                        <a:pt x="1533" y="40527"/>
                      </a:cubicBezTo>
                      <a:cubicBezTo>
                        <a:pt x="-4087" y="17381"/>
                        <a:pt x="13249" y="-49"/>
                        <a:pt x="42967" y="-240"/>
                      </a:cubicBezTo>
                      <a:cubicBezTo>
                        <a:pt x="115166" y="-430"/>
                        <a:pt x="187461" y="-145"/>
                        <a:pt x="259660" y="-14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00" name="任意多边形: 形状 99"/>
                <p:cNvSpPr/>
                <p:nvPr/>
              </p:nvSpPr>
              <p:spPr>
                <a:xfrm>
                  <a:off x="1407699" y="2247539"/>
                  <a:ext cx="139347" cy="18260"/>
                </a:xfrm>
                <a:custGeom>
                  <a:avLst/>
                  <a:gdLst>
                    <a:gd name="connsiteX0" fmla="*/ 259211 w 523198"/>
                    <a:gd name="connsiteY0" fmla="*/ 68111 h 68560"/>
                    <a:gd name="connsiteX1" fmla="*/ 48137 w 523198"/>
                    <a:gd name="connsiteY1" fmla="*/ 68111 h 68560"/>
                    <a:gd name="connsiteX2" fmla="*/ 512 w 523198"/>
                    <a:gd name="connsiteY2" fmla="*/ 35154 h 68560"/>
                    <a:gd name="connsiteX3" fmla="*/ 48708 w 523198"/>
                    <a:gd name="connsiteY3" fmla="*/ -184 h 68560"/>
                    <a:gd name="connsiteX4" fmla="*/ 476572 w 523198"/>
                    <a:gd name="connsiteY4" fmla="*/ 578 h 68560"/>
                    <a:gd name="connsiteX5" fmla="*/ 517624 w 523198"/>
                    <a:gd name="connsiteY5" fmla="*/ 18771 h 68560"/>
                    <a:gd name="connsiteX6" fmla="*/ 481620 w 523198"/>
                    <a:gd name="connsiteY6" fmla="*/ 68015 h 68560"/>
                    <a:gd name="connsiteX7" fmla="*/ 259211 w 523198"/>
                    <a:gd name="connsiteY7" fmla="*/ 68111 h 6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3198" h="68560">
                      <a:moveTo>
                        <a:pt x="259211" y="68111"/>
                      </a:moveTo>
                      <a:lnTo>
                        <a:pt x="48137" y="68111"/>
                      </a:lnTo>
                      <a:cubicBezTo>
                        <a:pt x="17466" y="68111"/>
                        <a:pt x="1369" y="56681"/>
                        <a:pt x="512" y="35154"/>
                      </a:cubicBezTo>
                      <a:cubicBezTo>
                        <a:pt x="-345" y="13628"/>
                        <a:pt x="16514" y="-184"/>
                        <a:pt x="48708" y="-184"/>
                      </a:cubicBezTo>
                      <a:cubicBezTo>
                        <a:pt x="191583" y="-184"/>
                        <a:pt x="333982" y="-755"/>
                        <a:pt x="476572" y="578"/>
                      </a:cubicBezTo>
                      <a:cubicBezTo>
                        <a:pt x="492135" y="902"/>
                        <a:pt x="506928" y="7455"/>
                        <a:pt x="517624" y="18771"/>
                      </a:cubicBezTo>
                      <a:cubicBezTo>
                        <a:pt x="534483" y="40774"/>
                        <a:pt x="514100" y="67730"/>
                        <a:pt x="481620" y="68015"/>
                      </a:cubicBezTo>
                      <a:cubicBezTo>
                        <a:pt x="407515" y="68492"/>
                        <a:pt x="333411" y="68111"/>
                        <a:pt x="259211" y="6811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01" name="任意多边形: 形状 100"/>
                <p:cNvSpPr/>
                <p:nvPr/>
              </p:nvSpPr>
              <p:spPr>
                <a:xfrm>
                  <a:off x="1479472" y="2323093"/>
                  <a:ext cx="140214" cy="17834"/>
                </a:xfrm>
                <a:custGeom>
                  <a:avLst/>
                  <a:gdLst>
                    <a:gd name="connsiteX0" fmla="*/ 264428 w 526456"/>
                    <a:gd name="connsiteY0" fmla="*/ -114 h 66961"/>
                    <a:gd name="connsiteX1" fmla="*/ 489694 w 526456"/>
                    <a:gd name="connsiteY1" fmla="*/ -114 h 66961"/>
                    <a:gd name="connsiteX2" fmla="*/ 526937 w 526456"/>
                    <a:gd name="connsiteY2" fmla="*/ 33795 h 66961"/>
                    <a:gd name="connsiteX3" fmla="*/ 488837 w 526456"/>
                    <a:gd name="connsiteY3" fmla="*/ 66656 h 66961"/>
                    <a:gd name="connsiteX4" fmla="*/ 466072 w 526456"/>
                    <a:gd name="connsiteY4" fmla="*/ 66656 h 66961"/>
                    <a:gd name="connsiteX5" fmla="*/ 40686 w 526456"/>
                    <a:gd name="connsiteY5" fmla="*/ 66656 h 66961"/>
                    <a:gd name="connsiteX6" fmla="*/ 490 w 526456"/>
                    <a:gd name="connsiteY6" fmla="*/ 32747 h 66961"/>
                    <a:gd name="connsiteX7" fmla="*/ 41733 w 526456"/>
                    <a:gd name="connsiteY7" fmla="*/ -305 h 6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456" h="66961">
                      <a:moveTo>
                        <a:pt x="264428" y="-114"/>
                      </a:moveTo>
                      <a:cubicBezTo>
                        <a:pt x="339485" y="-114"/>
                        <a:pt x="414637" y="-114"/>
                        <a:pt x="489694" y="-114"/>
                      </a:cubicBezTo>
                      <a:cubicBezTo>
                        <a:pt x="511792" y="-114"/>
                        <a:pt x="527032" y="10363"/>
                        <a:pt x="526937" y="33795"/>
                      </a:cubicBezTo>
                      <a:cubicBezTo>
                        <a:pt x="526842" y="57227"/>
                        <a:pt x="510363" y="66085"/>
                        <a:pt x="488837" y="66656"/>
                      </a:cubicBezTo>
                      <a:cubicBezTo>
                        <a:pt x="481312" y="66656"/>
                        <a:pt x="473692" y="66656"/>
                        <a:pt x="466072" y="66656"/>
                      </a:cubicBezTo>
                      <a:lnTo>
                        <a:pt x="40686" y="66656"/>
                      </a:lnTo>
                      <a:cubicBezTo>
                        <a:pt x="17730" y="66656"/>
                        <a:pt x="14" y="57703"/>
                        <a:pt x="490" y="32747"/>
                      </a:cubicBezTo>
                      <a:cubicBezTo>
                        <a:pt x="966" y="7792"/>
                        <a:pt x="18778" y="-400"/>
                        <a:pt x="41733" y="-30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02" name="任意多边形: 形状 101"/>
                <p:cNvSpPr/>
                <p:nvPr/>
              </p:nvSpPr>
              <p:spPr>
                <a:xfrm>
                  <a:off x="1407654" y="2208986"/>
                  <a:ext cx="139178" cy="17879"/>
                </a:xfrm>
                <a:custGeom>
                  <a:avLst/>
                  <a:gdLst>
                    <a:gd name="connsiteX0" fmla="*/ 259855 w 522563"/>
                    <a:gd name="connsiteY0" fmla="*/ 66655 h 67130"/>
                    <a:gd name="connsiteX1" fmla="*/ 45542 w 522563"/>
                    <a:gd name="connsiteY1" fmla="*/ 66655 h 67130"/>
                    <a:gd name="connsiteX2" fmla="*/ 2203 w 522563"/>
                    <a:gd name="connsiteY2" fmla="*/ 42176 h 67130"/>
                    <a:gd name="connsiteX3" fmla="*/ 43923 w 522563"/>
                    <a:gd name="connsiteY3" fmla="*/ -305 h 67130"/>
                    <a:gd name="connsiteX4" fmla="*/ 321100 w 522563"/>
                    <a:gd name="connsiteY4" fmla="*/ -305 h 67130"/>
                    <a:gd name="connsiteX5" fmla="*/ 472548 w 522563"/>
                    <a:gd name="connsiteY5" fmla="*/ -305 h 67130"/>
                    <a:gd name="connsiteX6" fmla="*/ 523030 w 522563"/>
                    <a:gd name="connsiteY6" fmla="*/ 32270 h 67130"/>
                    <a:gd name="connsiteX7" fmla="*/ 471309 w 522563"/>
                    <a:gd name="connsiteY7" fmla="*/ 66750 h 67130"/>
                    <a:gd name="connsiteX8" fmla="*/ 259855 w 522563"/>
                    <a:gd name="connsiteY8" fmla="*/ 66655 h 67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2563" h="67130">
                      <a:moveTo>
                        <a:pt x="259855" y="66655"/>
                      </a:moveTo>
                      <a:lnTo>
                        <a:pt x="45542" y="66655"/>
                      </a:lnTo>
                      <a:cubicBezTo>
                        <a:pt x="26492" y="66655"/>
                        <a:pt x="8871" y="63512"/>
                        <a:pt x="2203" y="42176"/>
                      </a:cubicBezTo>
                      <a:cubicBezTo>
                        <a:pt x="-5322" y="18173"/>
                        <a:pt x="12395" y="-210"/>
                        <a:pt x="43923" y="-305"/>
                      </a:cubicBezTo>
                      <a:cubicBezTo>
                        <a:pt x="136315" y="-305"/>
                        <a:pt x="228708" y="-305"/>
                        <a:pt x="321100" y="-305"/>
                      </a:cubicBezTo>
                      <a:cubicBezTo>
                        <a:pt x="371583" y="-305"/>
                        <a:pt x="422065" y="-305"/>
                        <a:pt x="472548" y="-305"/>
                      </a:cubicBezTo>
                      <a:cubicBezTo>
                        <a:pt x="507124" y="-305"/>
                        <a:pt x="522459" y="9886"/>
                        <a:pt x="523030" y="32270"/>
                      </a:cubicBezTo>
                      <a:cubicBezTo>
                        <a:pt x="523602" y="54654"/>
                        <a:pt x="507505" y="66655"/>
                        <a:pt x="471309" y="66750"/>
                      </a:cubicBezTo>
                      <a:cubicBezTo>
                        <a:pt x="400824" y="66874"/>
                        <a:pt x="330340" y="66846"/>
                        <a:pt x="259855" y="6665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  <p:sp>
              <p:nvSpPr>
                <p:cNvPr id="103" name="任意多边形: 形状 102"/>
                <p:cNvSpPr/>
                <p:nvPr/>
              </p:nvSpPr>
              <p:spPr>
                <a:xfrm>
                  <a:off x="1591426" y="2372029"/>
                  <a:ext cx="100542" cy="17707"/>
                </a:xfrm>
                <a:custGeom>
                  <a:avLst/>
                  <a:gdLst>
                    <a:gd name="connsiteX0" fmla="*/ 188124 w 377500"/>
                    <a:gd name="connsiteY0" fmla="*/ -304 h 66485"/>
                    <a:gd name="connsiteX1" fmla="*/ 336524 w 377500"/>
                    <a:gd name="connsiteY1" fmla="*/ -304 h 66485"/>
                    <a:gd name="connsiteX2" fmla="*/ 377958 w 377500"/>
                    <a:gd name="connsiteY2" fmla="*/ 31986 h 66485"/>
                    <a:gd name="connsiteX3" fmla="*/ 338239 w 377500"/>
                    <a:gd name="connsiteY3" fmla="*/ 66180 h 66485"/>
                    <a:gd name="connsiteX4" fmla="*/ 38677 w 377500"/>
                    <a:gd name="connsiteY4" fmla="*/ 66180 h 66485"/>
                    <a:gd name="connsiteX5" fmla="*/ 577 w 377500"/>
                    <a:gd name="connsiteY5" fmla="*/ 30938 h 66485"/>
                    <a:gd name="connsiteX6" fmla="*/ 39820 w 377500"/>
                    <a:gd name="connsiteY6" fmla="*/ -304 h 66485"/>
                    <a:gd name="connsiteX7" fmla="*/ 188124 w 377500"/>
                    <a:gd name="connsiteY7" fmla="*/ -304 h 66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7500" h="66485">
                      <a:moveTo>
                        <a:pt x="188124" y="-304"/>
                      </a:moveTo>
                      <a:cubicBezTo>
                        <a:pt x="237559" y="-304"/>
                        <a:pt x="287089" y="-304"/>
                        <a:pt x="336524" y="-304"/>
                      </a:cubicBezTo>
                      <a:cubicBezTo>
                        <a:pt x="359574" y="-304"/>
                        <a:pt x="377196" y="6839"/>
                        <a:pt x="377958" y="31986"/>
                      </a:cubicBezTo>
                      <a:cubicBezTo>
                        <a:pt x="378720" y="57131"/>
                        <a:pt x="361098" y="66180"/>
                        <a:pt x="338239" y="66180"/>
                      </a:cubicBezTo>
                      <a:cubicBezTo>
                        <a:pt x="238417" y="66180"/>
                        <a:pt x="138566" y="66180"/>
                        <a:pt x="38677" y="66180"/>
                      </a:cubicBezTo>
                      <a:cubicBezTo>
                        <a:pt x="15722" y="66180"/>
                        <a:pt x="-947" y="56655"/>
                        <a:pt x="577" y="30938"/>
                      </a:cubicBezTo>
                      <a:cubicBezTo>
                        <a:pt x="1815" y="6744"/>
                        <a:pt x="18008" y="-400"/>
                        <a:pt x="39820" y="-304"/>
                      </a:cubicBezTo>
                      <a:cubicBezTo>
                        <a:pt x="89255" y="-304"/>
                        <a:pt x="138690" y="-304"/>
                        <a:pt x="188124" y="-30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 Regular" panose="02000000000000000000"/>
                    <a:ea typeface="思源黑体 CN Regular" panose="020B0500000000000000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134" name="矩形 133"/>
          <p:cNvSpPr/>
          <p:nvPr/>
        </p:nvSpPr>
        <p:spPr>
          <a:xfrm>
            <a:off x="0" y="6176508"/>
            <a:ext cx="12192000" cy="1128532"/>
          </a:xfrm>
          <a:prstGeom prst="rect">
            <a:avLst/>
          </a:prstGeom>
          <a:gradFill flip="none" rotWithShape="1">
            <a:gsLst>
              <a:gs pos="0">
                <a:srgbClr val="1D2A71">
                  <a:alpha val="0"/>
                </a:srgbClr>
              </a:gs>
              <a:gs pos="100000">
                <a:srgbClr val="1D2A71">
                  <a:alpha val="70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 panose="02000000000000000000"/>
              <a:ea typeface="思源黑体 CN Regular" panose="020B0500000000000000" charset="-122"/>
              <a:cs typeface="+mn-cs"/>
            </a:endParaRP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1335"/>
            <a:ext cx="12192000" cy="28546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06040" y="1906733"/>
            <a:ext cx="2836894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2A71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7-8 周：确定技术栈，根据要做的功能确定前端页面原型和后端 API 接口，并完成前后端的框架代码。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D2A71"/>
              </a:solidFill>
              <a:effectLst/>
              <a:uLnTx/>
              <a:uFillTx/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48125" y="2017906"/>
            <a:ext cx="2888622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2A71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8-10 周：完成前期计划的基本功能。验证功能正确性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D2A71"/>
              </a:solidFill>
              <a:effectLst/>
              <a:uLnTx/>
              <a:uFillTx/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23225" y="2009603"/>
            <a:ext cx="3062352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D2A71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2A71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0-12 周：在基本功能上细化，完成附加功能。如增加考试题型、增多用户功能、优化大模型批改等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D2A71"/>
              </a:solidFill>
              <a:effectLst/>
              <a:uLnTx/>
              <a:uFillTx/>
              <a:latin typeface="思源宋体 CN Heavy" panose="02020900000000000000" charset="-122"/>
              <a:ea typeface="思源宋体 CN Heavy" panose="020209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6096000" y="1317443"/>
            <a:ext cx="5357105" cy="18275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导脑电采集帽、高清摄像头、麦克风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等设备，在我们设计好的数据采集实验范式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下采集被测者的脑电、视频、音频模态的数据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2990" y="178321"/>
            <a:ext cx="53390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需求管理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8000" y="1085215"/>
            <a:ext cx="10587355" cy="26657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/>
              <a:t>- 所有团队成员在一起沟通需求，由于自然语言的不精确性，我们会用简单的原型软件先画出前端页面的布局、跳转逻辑等，然后定好后端接口的规范（使用</a:t>
            </a:r>
            <a:r>
              <a:rPr lang="en-US" altLang="zh-CN" sz="2800"/>
              <a:t>apifox</a:t>
            </a:r>
            <a:r>
              <a:rPr lang="zh-CN" altLang="en-US" sz="2800"/>
              <a:t>工具、JSON格式）。</a:t>
            </a:r>
            <a:endParaRPr lang="zh-CN" altLang="en-US" sz="2800"/>
          </a:p>
          <a:p>
            <a:r>
              <a:rPr lang="zh-CN" altLang="en-US" sz="2800"/>
              <a:t>- 在优先级排序上：我们根据功能价值和必要程度对需求进行排序，分为基础部分和细化/提升部分。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2880" y="3669665"/>
            <a:ext cx="5913120" cy="2908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54190" y="3669665"/>
            <a:ext cx="5337810" cy="2908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6096000" y="1317443"/>
            <a:ext cx="5357105" cy="18275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导脑电采集帽、高清摄像头、麦克风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等设备，在我们设计好的数据采集实验范式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下采集被测者的脑电、视频、音频模态的数据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2880" y="178435"/>
            <a:ext cx="73704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开发过程管理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8000" y="1085215"/>
            <a:ext cx="11406505" cy="1407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/>
              <a:t>- 使用</a:t>
            </a:r>
            <a:r>
              <a:rPr lang="en-US" altLang="zh-CN" sz="2800"/>
              <a:t>git</a:t>
            </a:r>
            <a:r>
              <a:rPr lang="zh-CN" altLang="en-US" sz="2800"/>
              <a:t>进行代码的版本控制，要求所有代码必须通过模块测试再上传</a:t>
            </a:r>
            <a:r>
              <a:rPr lang="en-US" altLang="zh-CN" sz="2800"/>
              <a:t>github</a:t>
            </a:r>
            <a:r>
              <a:rPr lang="zh-CN" altLang="en-US" sz="2800"/>
              <a:t>远程仓库</a:t>
            </a:r>
            <a:br>
              <a:rPr lang="zh-CN" altLang="en-US" sz="2800"/>
            </a:br>
            <a:r>
              <a:rPr lang="en-US" altLang="zh-CN" sz="2800"/>
              <a:t>- </a:t>
            </a:r>
            <a:r>
              <a:rPr lang="zh-CN" altLang="en-US" sz="2800"/>
              <a:t>前后端均使用</a:t>
            </a:r>
            <a:r>
              <a:rPr lang="en-US" altLang="zh-CN" sz="2800"/>
              <a:t>apifox</a:t>
            </a:r>
            <a:r>
              <a:rPr lang="zh-CN" altLang="en-US" sz="2800"/>
              <a:t>进行模块测试，单元测试自行决定是否进行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46785" y="2703195"/>
            <a:ext cx="9887585" cy="36817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PT世界-14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10600030101010101" pitchFamily="34" charset="-122"/>
                <a:ea typeface="思源黑体 CN Light" panose="02010600030101010101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10600030101010101" pitchFamily="34" charset="-122"/>
              <a:ea typeface="思源黑体 CN Light" panose="02010600030101010101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202953"/>
            <a:ext cx="12192000" cy="4626703"/>
          </a:xfrm>
          <a:prstGeom prst="rect">
            <a:avLst/>
          </a:prstGeom>
          <a:gradFill>
            <a:gsLst>
              <a:gs pos="12000">
                <a:srgbClr val="004EA2">
                  <a:lumMod val="99000"/>
                </a:srgbClr>
              </a:gs>
              <a:gs pos="100000">
                <a:srgbClr val="007BF6">
                  <a:alpha val="78000"/>
                </a:srgbClr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>
            <a:outerShdw blurRad="533400" dist="381000" dir="5400000" sx="94000" sy="94000" algn="ctr" rotWithShape="0">
              <a:srgbClr val="006BD9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91040" y="1115648"/>
            <a:ext cx="33891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5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567519" y="3283060"/>
            <a:ext cx="20753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391160" y="3855720"/>
            <a:ext cx="7764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软件建模与设计</a:t>
            </a:r>
            <a:endParaRPr kumimoji="0" lang="zh-CN" altLang="en-US" sz="6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568263" y="1998007"/>
            <a:ext cx="3262432" cy="61995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0" b="1" dirty="0">
                <a:ln w="19050">
                  <a:gradFill flip="none" rotWithShape="1">
                    <a:gsLst>
                      <a:gs pos="57000">
                        <a:srgbClr val="1D77D1">
                          <a:lumMod val="90000"/>
                          <a:lumOff val="10000"/>
                        </a:srgbClr>
                      </a:gs>
                      <a:gs pos="16000">
                        <a:srgbClr val="1D77D1"/>
                      </a:gs>
                      <a:gs pos="71000">
                        <a:srgbClr val="1D77D1"/>
                      </a:gs>
                      <a:gs pos="39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0800000" scaled="1"/>
                    <a:tileRect/>
                  </a:gradFill>
                </a:ln>
                <a:noFill/>
                <a:latin typeface="Times New Roman" panose="02020603050405020304" pitchFamily="18" charset="0"/>
                <a:ea typeface="DejaVu Math TeX Gyre" panose="02000503000000000000" pitchFamily="2" charset="0"/>
                <a:cs typeface="Times New Roman" panose="02020603050405020304" pitchFamily="18" charset="0"/>
              </a:rPr>
              <a:t>SEU</a:t>
            </a:r>
            <a:endParaRPr lang="zh-CN" altLang="en-US" sz="20000" b="1" dirty="0">
              <a:ln w="19050">
                <a:gradFill flip="none" rotWithShape="1">
                  <a:gsLst>
                    <a:gs pos="57000">
                      <a:srgbClr val="1D77D1">
                        <a:lumMod val="90000"/>
                        <a:lumOff val="10000"/>
                      </a:srgbClr>
                    </a:gs>
                    <a:gs pos="16000">
                      <a:srgbClr val="1D77D1"/>
                    </a:gs>
                    <a:gs pos="71000">
                      <a:srgbClr val="1D77D1"/>
                    </a:gs>
                    <a:gs pos="39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1"/>
                  <a:tileRect/>
                </a:gradFill>
              </a:ln>
              <a:noFill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8" name="图形 6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080" y="1998007"/>
            <a:ext cx="3826183" cy="38261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122198" y="240807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软件建模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36800" y="1166495"/>
            <a:ext cx="7517130" cy="54089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585" y="1251585"/>
            <a:ext cx="17665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用例图</a:t>
            </a:r>
            <a:r>
              <a:rPr lang="en-US" altLang="zh-CN" sz="3200"/>
              <a:t>:</a:t>
            </a:r>
            <a:endParaRPr lang="en-US" altLang="zh-CN" sz="3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122198" y="240807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软件建模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9725" y="1021080"/>
            <a:ext cx="1051750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类建模</a:t>
            </a:r>
            <a:r>
              <a:rPr lang="en-US" altLang="zh-CN" sz="3200"/>
              <a:t>: </a:t>
            </a:r>
            <a:endParaRPr lang="en-US" altLang="zh-CN" sz="3200"/>
          </a:p>
          <a:p>
            <a:r>
              <a:rPr lang="en-US" altLang="zh-CN" sz="3200"/>
              <a:t>- </a:t>
            </a:r>
            <a:r>
              <a:rPr lang="zh-CN" altLang="en-US" sz="3200"/>
              <a:t>每个接口基本都会有自己的</a:t>
            </a:r>
            <a:r>
              <a:rPr lang="en-US" altLang="zh-CN" sz="3200"/>
              <a:t>controller(</a:t>
            </a:r>
            <a:r>
              <a:rPr lang="zh-CN" altLang="en-US" sz="3200"/>
              <a:t>处理</a:t>
            </a:r>
            <a:r>
              <a:rPr lang="en-US" altLang="zh-CN" sz="3200"/>
              <a:t>http</a:t>
            </a:r>
            <a:r>
              <a:rPr lang="zh-CN" altLang="en-US" sz="3200"/>
              <a:t>请求，发送</a:t>
            </a:r>
            <a:r>
              <a:rPr lang="en-US" altLang="zh-CN" sz="3200"/>
              <a:t>json</a:t>
            </a:r>
            <a:r>
              <a:rPr lang="zh-CN" altLang="en-US" sz="3200"/>
              <a:t>数据</a:t>
            </a:r>
            <a:r>
              <a:rPr lang="en-US" altLang="zh-CN" sz="3200"/>
              <a:t>)</a:t>
            </a:r>
            <a:r>
              <a:rPr lang="zh-CN" altLang="en-US" sz="3200"/>
              <a:t>、</a:t>
            </a:r>
            <a:r>
              <a:rPr lang="en-US" altLang="zh-CN" sz="3200"/>
              <a:t>service(</a:t>
            </a:r>
            <a:r>
              <a:rPr lang="zh-CN" altLang="en-US" sz="3200"/>
              <a:t>实现接口功能</a:t>
            </a:r>
            <a:r>
              <a:rPr lang="en-US" altLang="zh-CN" sz="3200"/>
              <a:t>)</a:t>
            </a:r>
            <a:r>
              <a:rPr lang="zh-CN" altLang="en-US" sz="3200"/>
              <a:t>、</a:t>
            </a:r>
            <a:r>
              <a:rPr lang="en-US" altLang="zh-CN" sz="3200"/>
              <a:t>repository(</a:t>
            </a:r>
            <a:r>
              <a:rPr lang="zh-CN" altLang="en-US" sz="3200"/>
              <a:t>与数据库交互，一般被</a:t>
            </a:r>
            <a:r>
              <a:rPr lang="en-US" altLang="zh-CN" sz="3200"/>
              <a:t>service</a:t>
            </a:r>
            <a:r>
              <a:rPr lang="zh-CN" altLang="en-US" sz="3200"/>
              <a:t>类使用</a:t>
            </a:r>
            <a:r>
              <a:rPr lang="en-US" altLang="zh-CN" sz="3200"/>
              <a:t>)</a:t>
            </a:r>
            <a:r>
              <a:rPr lang="zh-CN" altLang="en-US" sz="3200"/>
              <a:t>类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 model</a:t>
            </a:r>
            <a:r>
              <a:rPr lang="zh-CN" altLang="en-US" sz="3200"/>
              <a:t>包中的类存储数据结构</a:t>
            </a:r>
            <a:r>
              <a:rPr lang="en-US" altLang="zh-CN" sz="3200"/>
              <a:t>(</a:t>
            </a:r>
            <a:r>
              <a:rPr lang="zh-CN" altLang="en-US" sz="3200"/>
              <a:t>可复用</a:t>
            </a:r>
            <a:r>
              <a:rPr lang="en-US" altLang="zh-CN" sz="3200"/>
              <a:t>)</a:t>
            </a:r>
            <a:r>
              <a:rPr lang="zh-CN" altLang="en-US" sz="3200"/>
              <a:t>、</a:t>
            </a:r>
            <a:r>
              <a:rPr lang="en-US" altLang="zh-CN" sz="3200"/>
              <a:t>util</a:t>
            </a:r>
            <a:r>
              <a:rPr lang="zh-CN" altLang="en-US" sz="3200"/>
              <a:t>包存储一些工具类，比如连接数据库，可复用的数据库读取类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2221865" y="5062220"/>
            <a:ext cx="7747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i="1">
                <a:solidFill>
                  <a:srgbClr val="FF0000"/>
                </a:solidFill>
              </a:rPr>
              <a:t>每个类实现单独的功能，内聚性较高</a:t>
            </a:r>
            <a:endParaRPr lang="zh-CN" altLang="en-US" sz="3600" i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122198" y="240807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软件建模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5585" y="1251585"/>
            <a:ext cx="32791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类图示例</a:t>
            </a:r>
            <a:r>
              <a:rPr lang="en-US" altLang="zh-CN" sz="3200"/>
              <a:t>:</a:t>
            </a:r>
            <a:endParaRPr lang="en-US" altLang="zh-CN" sz="32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68320" y="240665"/>
            <a:ext cx="7072630" cy="2986405"/>
          </a:xfrm>
          <a:prstGeom prst="rect">
            <a:avLst/>
          </a:prstGeom>
        </p:spPr>
      </p:pic>
      <p:pic>
        <p:nvPicPr>
          <p:cNvPr id="5" name="图片 4" descr="试卷生成类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85" y="1835150"/>
            <a:ext cx="5267325" cy="4584700"/>
          </a:xfrm>
          <a:prstGeom prst="rect">
            <a:avLst/>
          </a:prstGeom>
        </p:spPr>
      </p:pic>
      <p:pic>
        <p:nvPicPr>
          <p:cNvPr id="6" name="图片 5" descr="问答类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75" y="1147445"/>
            <a:ext cx="5269230" cy="5462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007" y="365125"/>
            <a:ext cx="340518" cy="967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6916"/>
            <a:ext cx="12192000" cy="922586"/>
          </a:xfrm>
          <a:prstGeom prst="rect">
            <a:avLst/>
          </a:prstGeom>
          <a:gradFill>
            <a:gsLst>
              <a:gs pos="17000">
                <a:srgbClr val="003F88"/>
              </a:gs>
              <a:gs pos="100000">
                <a:srgbClr val="007BF6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9575" y="80645"/>
            <a:ext cx="5686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整体架构设计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29805" y="895985"/>
            <a:ext cx="4667250" cy="46628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1720215"/>
            <a:ext cx="732980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- </a:t>
            </a:r>
            <a:r>
              <a:rPr lang="zh-CN" altLang="en-US" sz="3200"/>
              <a:t>后端作为</a:t>
            </a:r>
            <a:r>
              <a:rPr lang="en-US" altLang="zh-CN" sz="3200">
                <a:solidFill>
                  <a:srgbClr val="FF0000"/>
                </a:solidFill>
              </a:rPr>
              <a:t>http</a:t>
            </a:r>
            <a:r>
              <a:rPr lang="zh-CN" altLang="en-US" sz="3200">
                <a:solidFill>
                  <a:srgbClr val="FF0000"/>
                </a:solidFill>
              </a:rPr>
              <a:t>服务器</a:t>
            </a:r>
            <a:r>
              <a:rPr lang="zh-CN" altLang="en-US" sz="3200"/>
              <a:t>，提供不同的接口，</a:t>
            </a:r>
            <a:endParaRPr lang="zh-CN" altLang="en-US" sz="3200"/>
          </a:p>
          <a:p>
            <a:r>
              <a:rPr lang="zh-CN" altLang="en-US" sz="3200"/>
              <a:t>接收来自前端的请求并返回数据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</a:t>
            </a:r>
            <a:r>
              <a:rPr lang="zh-CN" altLang="en-US" sz="3200"/>
              <a:t>对于每个接口，我们都采取</a:t>
            </a:r>
            <a:r>
              <a:rPr lang="zh-CN" altLang="en-US" sz="3200">
                <a:solidFill>
                  <a:srgbClr val="FF0000"/>
                </a:solidFill>
              </a:rPr>
              <a:t>分层架构设计</a:t>
            </a:r>
            <a:r>
              <a:rPr lang="zh-CN" altLang="en-US" sz="3200"/>
              <a:t>，实现软件系统的</a:t>
            </a:r>
            <a:r>
              <a:rPr lang="zh-CN" altLang="en-US" sz="3200">
                <a:solidFill>
                  <a:srgbClr val="FF0000"/>
                </a:solidFill>
              </a:rPr>
              <a:t>解耦和模块化</a:t>
            </a:r>
            <a:endParaRPr lang="zh-CN" altLang="en-US" sz="3200">
              <a:solidFill>
                <a:srgbClr val="FF0000"/>
              </a:solidFill>
            </a:endParaRPr>
          </a:p>
          <a:p>
            <a:endParaRPr lang="zh-CN" altLang="en-US" sz="3200"/>
          </a:p>
          <a:p>
            <a:r>
              <a:rPr lang="en-US" altLang="zh-CN" sz="3200"/>
              <a:t>-</a:t>
            </a:r>
            <a:r>
              <a:rPr lang="zh-CN" altLang="en-US" sz="3200"/>
              <a:t>每个接口可能的共用部分只有</a:t>
            </a:r>
            <a:r>
              <a:rPr lang="en-US" altLang="zh-CN" sz="3200"/>
              <a:t>model</a:t>
            </a:r>
            <a:r>
              <a:rPr lang="zh-CN" altLang="en-US" sz="3200"/>
              <a:t>、和</a:t>
            </a:r>
            <a:r>
              <a:rPr lang="en-US" altLang="zh-CN" sz="3200"/>
              <a:t>util</a:t>
            </a:r>
            <a:r>
              <a:rPr lang="zh-CN" altLang="en-US" sz="3200"/>
              <a:t>层次的类，</a:t>
            </a:r>
            <a:r>
              <a:rPr lang="zh-CN" altLang="en-US" sz="3200">
                <a:solidFill>
                  <a:srgbClr val="FF0000"/>
                </a:solidFill>
              </a:rPr>
              <a:t>实现了低耦合</a:t>
            </a:r>
            <a:endParaRPr lang="zh-CN" altLang="en-US" sz="320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170" y="3172460"/>
            <a:ext cx="4770120" cy="3685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007" y="365125"/>
            <a:ext cx="340518" cy="967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6916"/>
            <a:ext cx="12192000" cy="922586"/>
          </a:xfrm>
          <a:prstGeom prst="rect">
            <a:avLst/>
          </a:prstGeom>
          <a:gradFill>
            <a:gsLst>
              <a:gs pos="17000">
                <a:srgbClr val="003F88"/>
              </a:gs>
              <a:gs pos="100000">
                <a:srgbClr val="007BF6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9575" y="80645"/>
            <a:ext cx="5686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整体架构设计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1720215"/>
            <a:ext cx="732980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- </a:t>
            </a:r>
            <a:r>
              <a:rPr lang="zh-CN" altLang="en-US" sz="3200"/>
              <a:t>前端进行数据展示和用户交互，向后端发送请求并接收返回的</a:t>
            </a:r>
            <a:r>
              <a:rPr lang="en-US" altLang="zh-CN" sz="3200"/>
              <a:t>JSON</a:t>
            </a:r>
            <a:r>
              <a:rPr lang="zh-CN" altLang="en-US" sz="3200"/>
              <a:t>数据进行展示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</a:t>
            </a:r>
            <a:r>
              <a:rPr lang="zh-CN" altLang="en-US" sz="3200"/>
              <a:t>每个页面都根据需求选择展示的功能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-</a:t>
            </a:r>
            <a:r>
              <a:rPr lang="zh-CN" altLang="en-US" sz="3200"/>
              <a:t>包管理使用</a:t>
            </a:r>
            <a:r>
              <a:rPr lang="en-US" altLang="zh-CN" sz="3200"/>
              <a:t>npm/yarn</a:t>
            </a:r>
            <a:r>
              <a:rPr lang="zh-CN" altLang="en-US" sz="3200"/>
              <a:t>自动进行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29805" y="1292225"/>
            <a:ext cx="4745355" cy="47815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007" y="365125"/>
            <a:ext cx="340518" cy="967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6916"/>
            <a:ext cx="12192000" cy="922586"/>
          </a:xfrm>
          <a:prstGeom prst="rect">
            <a:avLst/>
          </a:prstGeom>
          <a:gradFill>
            <a:gsLst>
              <a:gs pos="17000">
                <a:srgbClr val="003F88"/>
              </a:gs>
              <a:gs pos="100000">
                <a:srgbClr val="007BF6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9515" y="80434"/>
            <a:ext cx="3298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模块设计原则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545" y="1007745"/>
            <a:ext cx="513651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单一职责原则</a:t>
            </a:r>
            <a:r>
              <a:rPr lang="en-US" altLang="zh-CN" sz="3600"/>
              <a:t>:</a:t>
            </a:r>
            <a:endParaRPr lang="en-US" altLang="zh-CN" sz="3600"/>
          </a:p>
          <a:p>
            <a:r>
              <a:rPr lang="en-US" altLang="zh-CN" sz="3600"/>
              <a:t>repository</a:t>
            </a:r>
            <a:r>
              <a:rPr lang="zh-CN" altLang="en-US" sz="3600"/>
              <a:t>命名的类只负责数据库操作、</a:t>
            </a:r>
            <a:r>
              <a:rPr lang="en-US" altLang="zh-CN" sz="3600"/>
              <a:t>controller</a:t>
            </a:r>
            <a:r>
              <a:rPr lang="zh-CN" altLang="en-US" sz="3600"/>
              <a:t>命名的类只负责实现</a:t>
            </a:r>
            <a:r>
              <a:rPr lang="en-US" altLang="zh-CN" sz="3600"/>
              <a:t>http</a:t>
            </a:r>
            <a:r>
              <a:rPr lang="zh-CN" altLang="en-US" sz="3600"/>
              <a:t>请求相关操作</a:t>
            </a:r>
            <a:endParaRPr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98770" y="1002030"/>
            <a:ext cx="6514465" cy="2867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185" y="1666875"/>
            <a:ext cx="7741285" cy="4371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3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 rot="16200000" flipH="1">
            <a:off x="4472478" y="-5852029"/>
            <a:ext cx="3247043" cy="134645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9900" b="1" i="0" u="none" strike="noStrike" kern="1200" cap="none" spc="0" normalizeH="0" baseline="0" noProof="0" dirty="0">
                <a:ln>
                  <a:noFill/>
                </a:ln>
                <a:solidFill>
                  <a:srgbClr val="2190FF">
                    <a:alpha val="16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CONTENT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2190FF">
                  <a:alpha val="16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: 圆顶角 1"/>
          <p:cNvSpPr/>
          <p:nvPr/>
        </p:nvSpPr>
        <p:spPr>
          <a:xfrm>
            <a:off x="624131" y="944563"/>
            <a:ext cx="10943735" cy="5456231"/>
          </a:xfrm>
          <a:prstGeom prst="round2SameRect">
            <a:avLst>
              <a:gd name="adj1" fmla="val 0"/>
              <a:gd name="adj2" fmla="val 5112"/>
            </a:avLst>
          </a:prstGeom>
          <a:solidFill>
            <a:schemeClr val="bg1"/>
          </a:solidFill>
          <a:ln>
            <a:noFill/>
          </a:ln>
          <a:effectLst>
            <a:outerShdw blurRad="546100" dist="876300" dir="5400000" sx="91000" sy="91000" algn="t" rotWithShape="0">
              <a:srgbClr val="003F88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思源黑体 CN Regular" panose="020B0500000000000000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94097" y="1603308"/>
            <a:ext cx="0" cy="347689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600700" y="2228215"/>
            <a:ext cx="2641600" cy="741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过程模型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34355" y="2968625"/>
            <a:ext cx="4015105" cy="11563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软件建模与</a:t>
            </a:r>
            <a:r>
              <a:rPr lang="zh-CN" altLang="en-US" sz="32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模块设计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635275" y="3707388"/>
            <a:ext cx="264149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质量保证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34640" y="1441441"/>
            <a:ext cx="260776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项目简介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74713" y="944563"/>
            <a:ext cx="10442575" cy="0"/>
          </a:xfrm>
          <a:prstGeom prst="line">
            <a:avLst/>
          </a:prstGeom>
          <a:ln w="88900">
            <a:solidFill>
              <a:srgbClr val="219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 flipH="1">
            <a:off x="1486101" y="1169710"/>
            <a:ext cx="1107996" cy="43690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2190FF">
                    <a:alpha val="16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CONTENT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2190FF">
                  <a:alpha val="16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583962" y="1441441"/>
            <a:ext cx="669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190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190FF">
                    <a:alpha val="3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190FF">
                    <a:alpha val="43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583961" y="2230705"/>
            <a:ext cx="807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190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583961" y="2968787"/>
            <a:ext cx="66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190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583961" y="3706869"/>
            <a:ext cx="66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190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583961" y="4450138"/>
            <a:ext cx="669519" cy="584775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190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05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35275" y="4450973"/>
            <a:ext cx="264149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结果分析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007" y="365125"/>
            <a:ext cx="340518" cy="967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6916"/>
            <a:ext cx="12192000" cy="922586"/>
          </a:xfrm>
          <a:prstGeom prst="rect">
            <a:avLst/>
          </a:prstGeom>
          <a:gradFill>
            <a:gsLst>
              <a:gs pos="17000">
                <a:srgbClr val="003F88"/>
              </a:gs>
              <a:gs pos="100000">
                <a:srgbClr val="007BF6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9515" y="80434"/>
            <a:ext cx="3298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模块设计原则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2720" y="1178560"/>
            <a:ext cx="609600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ea typeface="+mn-lt"/>
                <a:cs typeface="+mn-lt"/>
              </a:rPr>
              <a:t>开放封闭原则（OCP）</a:t>
            </a:r>
            <a:r>
              <a:rPr lang="en-US" altLang="zh-CN" sz="3200">
                <a:ea typeface="+mn-lt"/>
                <a:cs typeface="+mn-lt"/>
              </a:rPr>
              <a:t>:</a:t>
            </a:r>
            <a:endParaRPr lang="en-US" altLang="zh-CN" sz="3200">
              <a:ea typeface="+mn-lt"/>
              <a:cs typeface="+mn-lt"/>
            </a:endParaRPr>
          </a:p>
          <a:p>
            <a:r>
              <a:rPr lang="zh-CN" altLang="en-US" sz="3200">
                <a:ea typeface="+mn-lt"/>
                <a:cs typeface="+mn-lt"/>
              </a:rPr>
              <a:t>实现新功能通过编写新接口实现而非修改现有接口和相关类</a:t>
            </a:r>
            <a:endParaRPr lang="zh-CN" altLang="en-US" sz="3200">
              <a:ea typeface="+mn-lt"/>
              <a:cs typeface="+mn-lt"/>
            </a:endParaRPr>
          </a:p>
          <a:p>
            <a:endParaRPr lang="zh-CN" altLang="en-US" sz="3200">
              <a:ea typeface="+mn-lt"/>
              <a:cs typeface="+mn-lt"/>
            </a:endParaRPr>
          </a:p>
          <a:p>
            <a:r>
              <a:rPr lang="en-US" altLang="zh-CN" sz="3200">
                <a:sym typeface="+mn-ea"/>
              </a:rPr>
              <a:t>依赖倒置原则: </a:t>
            </a:r>
            <a:r>
              <a:rPr lang="zh-CN" altLang="en-US" sz="3200">
                <a:sym typeface="+mn-ea"/>
              </a:rPr>
              <a:t>高层模块依赖于抽象接口</a:t>
            </a:r>
            <a:endParaRPr lang="zh-CN" altLang="en-US" sz="3200"/>
          </a:p>
          <a:p>
            <a:endParaRPr lang="zh-CN" altLang="en-US" sz="3200">
              <a:ea typeface="+mn-lt"/>
              <a:cs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24125" y="3680460"/>
            <a:ext cx="8281035" cy="7359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524125" y="4716780"/>
            <a:ext cx="8281035" cy="17697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83375" y="1043305"/>
            <a:ext cx="3997325" cy="2740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007" y="365125"/>
            <a:ext cx="340518" cy="967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6916"/>
            <a:ext cx="12192000" cy="922586"/>
          </a:xfrm>
          <a:prstGeom prst="rect">
            <a:avLst/>
          </a:prstGeom>
          <a:gradFill>
            <a:gsLst>
              <a:gs pos="17000">
                <a:srgbClr val="003F88"/>
              </a:gs>
              <a:gs pos="100000">
                <a:srgbClr val="007BF6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9515" y="80434"/>
            <a:ext cx="3298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模块设计原则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2720" y="117856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ea typeface="+mn-lt"/>
                <a:cs typeface="+mn-lt"/>
              </a:rPr>
              <a:t>UI</a:t>
            </a:r>
            <a:r>
              <a:rPr lang="zh-CN" altLang="en-US" sz="3200">
                <a:ea typeface="+mn-lt"/>
                <a:cs typeface="+mn-lt"/>
              </a:rPr>
              <a:t>设计</a:t>
            </a:r>
            <a:r>
              <a:rPr lang="en-US" altLang="zh-CN" sz="3200">
                <a:ea typeface="+mn-lt"/>
                <a:cs typeface="+mn-lt"/>
              </a:rPr>
              <a:t>: </a:t>
            </a:r>
            <a:r>
              <a:rPr lang="zh-CN" altLang="en-US" sz="3200">
                <a:ea typeface="+mn-lt"/>
                <a:cs typeface="+mn-lt"/>
              </a:rPr>
              <a:t>用户友好</a:t>
            </a:r>
            <a:endParaRPr lang="zh-CN" altLang="en-US" sz="3200">
              <a:ea typeface="+mn-lt"/>
              <a:cs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97050" y="1906905"/>
            <a:ext cx="8376920" cy="4697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PT世界-14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10600030101010101" pitchFamily="34" charset="-122"/>
                <a:ea typeface="思源黑体 CN Light" panose="02010600030101010101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10600030101010101" pitchFamily="34" charset="-122"/>
              <a:ea typeface="思源黑体 CN Light" panose="02010600030101010101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202953"/>
            <a:ext cx="12192000" cy="4626703"/>
          </a:xfrm>
          <a:prstGeom prst="rect">
            <a:avLst/>
          </a:prstGeom>
          <a:gradFill>
            <a:gsLst>
              <a:gs pos="12000">
                <a:srgbClr val="004EA2">
                  <a:lumMod val="99000"/>
                </a:srgbClr>
              </a:gs>
              <a:gs pos="100000">
                <a:srgbClr val="007BF6">
                  <a:alpha val="78000"/>
                </a:srgbClr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>
            <a:outerShdw blurRad="533400" dist="381000" dir="5400000" sx="94000" sy="94000" algn="ctr" rotWithShape="0">
              <a:srgbClr val="006BD9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91040" y="1115648"/>
            <a:ext cx="33891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5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567519" y="3283060"/>
            <a:ext cx="20753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391040" y="3856028"/>
            <a:ext cx="338915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质量保证</a:t>
            </a:r>
            <a:endParaRPr kumimoji="0" lang="zh-CN" altLang="en-US" sz="6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568265" y="1998008"/>
            <a:ext cx="3262432" cy="61995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0" b="1" dirty="0">
                <a:ln w="19050">
                  <a:gradFill flip="none" rotWithShape="1">
                    <a:gsLst>
                      <a:gs pos="57000">
                        <a:srgbClr val="1D77D1">
                          <a:lumMod val="90000"/>
                          <a:lumOff val="10000"/>
                        </a:srgbClr>
                      </a:gs>
                      <a:gs pos="16000">
                        <a:srgbClr val="1D77D1"/>
                      </a:gs>
                      <a:gs pos="71000">
                        <a:srgbClr val="1D77D1"/>
                      </a:gs>
                      <a:gs pos="39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0800000" scaled="1"/>
                    <a:tileRect/>
                  </a:gradFill>
                </a:ln>
                <a:noFill/>
                <a:latin typeface="Times New Roman" panose="02020603050405020304" pitchFamily="18" charset="0"/>
                <a:ea typeface="DejaVu Math TeX Gyre" panose="02000503000000000000" pitchFamily="2" charset="0"/>
                <a:cs typeface="Times New Roman" panose="02020603050405020304" pitchFamily="18" charset="0"/>
              </a:rPr>
              <a:t>SEU</a:t>
            </a:r>
            <a:endParaRPr lang="zh-CN" altLang="en-US" sz="20000" b="1" dirty="0">
              <a:ln w="19050">
                <a:gradFill flip="none" rotWithShape="1">
                  <a:gsLst>
                    <a:gs pos="57000">
                      <a:srgbClr val="1D77D1">
                        <a:lumMod val="90000"/>
                        <a:lumOff val="10000"/>
                      </a:srgbClr>
                    </a:gs>
                    <a:gs pos="16000">
                      <a:srgbClr val="1D77D1"/>
                    </a:gs>
                    <a:gs pos="71000">
                      <a:srgbClr val="1D77D1"/>
                    </a:gs>
                    <a:gs pos="39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1"/>
                  <a:tileRect/>
                </a:gradFill>
              </a:ln>
              <a:noFill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8" name="图形 6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080" y="1998007"/>
            <a:ext cx="3826183" cy="38261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007" y="365125"/>
            <a:ext cx="340518" cy="967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6916"/>
            <a:ext cx="12192000" cy="922586"/>
          </a:xfrm>
          <a:prstGeom prst="rect">
            <a:avLst/>
          </a:prstGeom>
          <a:gradFill>
            <a:gsLst>
              <a:gs pos="17000">
                <a:srgbClr val="003F88"/>
              </a:gs>
              <a:gs pos="100000">
                <a:srgbClr val="007BF6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9515" y="80434"/>
            <a:ext cx="3298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5105" y="1132205"/>
            <a:ext cx="1178179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000"/>
              <a:t>我们的测试涵盖了单元测试、模块测试、前后端联调测试、系统测试</a:t>
            </a:r>
            <a:endParaRPr lang="zh-CN" altLang="en-US" sz="30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80615" y="2122805"/>
            <a:ext cx="7430770" cy="3815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007" y="365125"/>
            <a:ext cx="340518" cy="967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6916"/>
            <a:ext cx="12192000" cy="922586"/>
          </a:xfrm>
          <a:prstGeom prst="rect">
            <a:avLst/>
          </a:prstGeom>
          <a:gradFill>
            <a:gsLst>
              <a:gs pos="17000">
                <a:srgbClr val="003F88"/>
              </a:gs>
              <a:gs pos="100000">
                <a:srgbClr val="007BF6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9515" y="80434"/>
            <a:ext cx="3298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5105" y="1132205"/>
            <a:ext cx="1178179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000"/>
              <a:t>我们的测试涵盖了单元测试、模块测试、前后端联调测试、系统测试</a:t>
            </a:r>
            <a:endParaRPr lang="zh-CN" altLang="en-US" sz="30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5105" y="2430780"/>
            <a:ext cx="11763375" cy="2457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007" y="365125"/>
            <a:ext cx="340518" cy="967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6916"/>
            <a:ext cx="12192000" cy="922586"/>
          </a:xfrm>
          <a:prstGeom prst="rect">
            <a:avLst/>
          </a:prstGeom>
          <a:gradFill>
            <a:gsLst>
              <a:gs pos="17000">
                <a:srgbClr val="003F88"/>
              </a:gs>
              <a:gs pos="100000">
                <a:srgbClr val="007BF6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9515" y="80434"/>
            <a:ext cx="3298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5105" y="1132205"/>
            <a:ext cx="1178179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000"/>
              <a:t>我们的测试涵盖了单元测试、模块测试、前后端联调测试、系统测试</a:t>
            </a:r>
            <a:endParaRPr lang="zh-CN" altLang="en-US" sz="300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32685" y="2448560"/>
            <a:ext cx="6735445" cy="2928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007" y="365125"/>
            <a:ext cx="340518" cy="967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6916"/>
            <a:ext cx="12192000" cy="922586"/>
          </a:xfrm>
          <a:prstGeom prst="rect">
            <a:avLst/>
          </a:prstGeom>
          <a:gradFill>
            <a:gsLst>
              <a:gs pos="17000">
                <a:srgbClr val="003F88"/>
              </a:gs>
              <a:gs pos="100000">
                <a:srgbClr val="007BF6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9515" y="80434"/>
            <a:ext cx="32987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质量要求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6685" y="1065530"/>
            <a:ext cx="1189545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可维护性 : </a:t>
            </a:r>
            <a:r>
              <a:rPr lang="zh-CN" altLang="en-US" sz="3200"/>
              <a:t>我们在设计系统时着重考虑了可维护性，需要增加新的功能可以不修改原本的后端代码，</a:t>
            </a:r>
            <a:r>
              <a:rPr lang="zh-CN" altLang="en-US" sz="3200">
                <a:solidFill>
                  <a:srgbClr val="FF0000"/>
                </a:solidFill>
              </a:rPr>
              <a:t>只添加新的类</a:t>
            </a:r>
            <a:endParaRPr lang="zh-CN" altLang="en-US" sz="3200">
              <a:solidFill>
                <a:srgbClr val="FF0000"/>
              </a:solidFill>
            </a:endParaRPr>
          </a:p>
          <a:p>
            <a:endParaRPr lang="zh-CN" altLang="en-US" sz="3200"/>
          </a:p>
          <a:p>
            <a:r>
              <a:rPr lang="zh-CN" altLang="en-US" sz="3200"/>
              <a:t>可靠性</a:t>
            </a:r>
            <a:r>
              <a:rPr lang="en-US" altLang="zh-CN" sz="3200"/>
              <a:t>: </a:t>
            </a:r>
            <a:r>
              <a:rPr lang="zh-CN" altLang="en-US" sz="3200"/>
              <a:t>如果部分接口</a:t>
            </a:r>
            <a:r>
              <a:rPr lang="en-US" altLang="zh-CN" sz="3200"/>
              <a:t>/</a:t>
            </a:r>
            <a:r>
              <a:rPr lang="zh-CN" altLang="en-US" sz="3200"/>
              <a:t>页面出现问题，</a:t>
            </a:r>
            <a:r>
              <a:rPr lang="zh-CN" altLang="en-US" sz="3200">
                <a:solidFill>
                  <a:srgbClr val="FF0000"/>
                </a:solidFill>
              </a:rPr>
              <a:t>其他部分还能正常工作</a:t>
            </a:r>
            <a:r>
              <a:rPr lang="en-US" altLang="zh-CN" sz="3200">
                <a:solidFill>
                  <a:srgbClr val="FF0000"/>
                </a:solidFill>
              </a:rPr>
              <a:t> 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性能: 用户操作后的</a:t>
            </a:r>
            <a:r>
              <a:rPr lang="zh-CN" altLang="en-US" sz="3200">
                <a:solidFill>
                  <a:srgbClr val="FF0000"/>
                </a:solidFill>
              </a:rPr>
              <a:t>响应</a:t>
            </a:r>
            <a:r>
              <a:rPr lang="en-US" altLang="zh-CN" sz="3200">
                <a:solidFill>
                  <a:srgbClr val="FF0000"/>
                </a:solidFill>
              </a:rPr>
              <a:t>时间</a:t>
            </a:r>
            <a:r>
              <a:rPr lang="zh-CN" altLang="en-US" sz="3200">
                <a:solidFill>
                  <a:srgbClr val="FF0000"/>
                </a:solidFill>
              </a:rPr>
              <a:t>较低</a:t>
            </a:r>
            <a:r>
              <a:rPr lang="zh-CN" altLang="en-US" sz="3200"/>
              <a:t>，不会影响使用体验</a:t>
            </a:r>
            <a:r>
              <a:rPr lang="en-US" altLang="zh-CN" sz="3200"/>
              <a:t>。</a:t>
            </a:r>
            <a:endParaRPr lang="en-US" altLang="zh-CN" sz="3200"/>
          </a:p>
          <a:p>
            <a:endParaRPr lang="en-US" altLang="zh-CN" sz="3200"/>
          </a:p>
          <a:p>
            <a:r>
              <a:rPr lang="zh-CN" altLang="en-US" sz="3200"/>
              <a:t>可用性</a:t>
            </a:r>
            <a:r>
              <a:rPr lang="en-US" altLang="zh-CN" sz="3200"/>
              <a:t>: UI</a:t>
            </a:r>
            <a:r>
              <a:rPr lang="zh-CN" altLang="en-US" sz="3200"/>
              <a:t>界面</a:t>
            </a:r>
            <a:r>
              <a:rPr lang="zh-CN" altLang="en-US" sz="3200">
                <a:solidFill>
                  <a:srgbClr val="FF0000"/>
                </a:solidFill>
              </a:rPr>
              <a:t>用户友好</a:t>
            </a:r>
            <a:r>
              <a:rPr lang="zh-CN" altLang="en-US" sz="3200"/>
              <a:t>，逻辑与展示的功能一致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007" y="365125"/>
            <a:ext cx="340518" cy="967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6916"/>
            <a:ext cx="12192000" cy="922586"/>
          </a:xfrm>
          <a:prstGeom prst="rect">
            <a:avLst/>
          </a:prstGeom>
          <a:gradFill>
            <a:gsLst>
              <a:gs pos="17000">
                <a:srgbClr val="003F88"/>
              </a:gs>
              <a:gs pos="100000">
                <a:srgbClr val="007BF6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9515" y="80434"/>
            <a:ext cx="32987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风险管理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8130" y="2096135"/>
            <a:ext cx="8441055" cy="26657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800">
                <a:sym typeface="+mn-ea"/>
              </a:rPr>
              <a:t>- </a:t>
            </a:r>
            <a:r>
              <a:rPr lang="zh-CN" altLang="en-US" sz="2800">
                <a:sym typeface="+mn-ea"/>
              </a:rPr>
              <a:t>使用</a:t>
            </a:r>
            <a:r>
              <a:rPr lang="en-US" altLang="zh-CN" sz="2800">
                <a:sym typeface="+mn-ea"/>
              </a:rPr>
              <a:t>git</a:t>
            </a:r>
            <a:r>
              <a:rPr lang="zh-CN" altLang="en-US" sz="2800">
                <a:sym typeface="+mn-ea"/>
              </a:rPr>
              <a:t>进行代码的版本控制，要求所有代码必须通过模块测试再上传</a:t>
            </a:r>
            <a:r>
              <a:rPr lang="en-US" altLang="zh-CN" sz="2800">
                <a:sym typeface="+mn-ea"/>
              </a:rPr>
              <a:t>github</a:t>
            </a:r>
            <a:r>
              <a:rPr lang="zh-CN" altLang="en-US" sz="2800">
                <a:sym typeface="+mn-ea"/>
              </a:rPr>
              <a:t>远程仓库，如果未经过测试上传，则组长可以</a:t>
            </a:r>
            <a:r>
              <a:rPr lang="en-US" altLang="zh-CN" sz="2800">
                <a:sym typeface="+mn-ea"/>
              </a:rPr>
              <a:t>revert</a:t>
            </a:r>
            <a:r>
              <a:rPr lang="zh-CN" altLang="en-US" sz="2800">
                <a:sym typeface="+mn-ea"/>
              </a:rPr>
              <a:t>其他人的提交</a:t>
            </a:r>
            <a:br>
              <a:rPr lang="zh-CN" altLang="en-US" sz="2800">
                <a:sym typeface="+mn-ea"/>
              </a:rPr>
            </a:br>
            <a:r>
              <a:rPr lang="en-US" altLang="zh-CN" sz="2800">
                <a:sym typeface="+mn-ea"/>
              </a:rPr>
              <a:t>- </a:t>
            </a:r>
            <a:r>
              <a:rPr lang="zh-CN" altLang="en-US" sz="2800">
                <a:sym typeface="+mn-ea"/>
              </a:rPr>
              <a:t>接口页面</a:t>
            </a:r>
            <a:r>
              <a:rPr lang="en-US" altLang="zh-CN" sz="2800">
                <a:sym typeface="+mn-ea"/>
              </a:rPr>
              <a:t>“</a:t>
            </a:r>
            <a:r>
              <a:rPr lang="zh-CN" altLang="en-US" sz="2800">
                <a:sym typeface="+mn-ea"/>
              </a:rPr>
              <a:t>终生责任制</a:t>
            </a:r>
            <a:r>
              <a:rPr lang="en-US" altLang="zh-CN" sz="2800">
                <a:sym typeface="+mn-ea"/>
              </a:rPr>
              <a:t>”</a:t>
            </a:r>
            <a:r>
              <a:rPr lang="zh-CN" altLang="en-US" sz="2800">
                <a:sym typeface="+mn-ea"/>
              </a:rPr>
              <a:t>，从头到尾一个接口或页面都只由一个人负责，如果出现问题，则需要负责人修改代码</a:t>
            </a:r>
            <a:endParaRPr lang="zh-CN" altLang="en-US" sz="28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19185" y="1029335"/>
            <a:ext cx="3385185" cy="4968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PT世界-14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10600030101010101" pitchFamily="34" charset="-122"/>
                <a:ea typeface="思源黑体 CN Light" panose="02010600030101010101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10600030101010101" pitchFamily="34" charset="-122"/>
              <a:ea typeface="思源黑体 CN Light" panose="02010600030101010101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202953"/>
            <a:ext cx="12192000" cy="4626703"/>
          </a:xfrm>
          <a:prstGeom prst="rect">
            <a:avLst/>
          </a:prstGeom>
          <a:gradFill>
            <a:gsLst>
              <a:gs pos="12000">
                <a:srgbClr val="004EA2">
                  <a:lumMod val="99000"/>
                </a:srgbClr>
              </a:gs>
              <a:gs pos="100000">
                <a:srgbClr val="007BF6">
                  <a:alpha val="78000"/>
                </a:srgbClr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>
            <a:outerShdw blurRad="533400" dist="381000" dir="5400000" sx="94000" sy="94000" algn="ctr" rotWithShape="0">
              <a:srgbClr val="006BD9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91040" y="1115648"/>
            <a:ext cx="33891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15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567519" y="3283060"/>
            <a:ext cx="20753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391040" y="3856028"/>
            <a:ext cx="338915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结果分析</a:t>
            </a:r>
            <a:endParaRPr kumimoji="0" lang="zh-CN" altLang="en-US" sz="6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568265" y="1998008"/>
            <a:ext cx="3262432" cy="61995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0" b="1" dirty="0">
                <a:ln w="19050">
                  <a:gradFill flip="none" rotWithShape="1">
                    <a:gsLst>
                      <a:gs pos="57000">
                        <a:srgbClr val="1D77D1">
                          <a:lumMod val="90000"/>
                          <a:lumOff val="10000"/>
                        </a:srgbClr>
                      </a:gs>
                      <a:gs pos="16000">
                        <a:srgbClr val="1D77D1"/>
                      </a:gs>
                      <a:gs pos="71000">
                        <a:srgbClr val="1D77D1"/>
                      </a:gs>
                      <a:gs pos="39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0800000" scaled="1"/>
                    <a:tileRect/>
                  </a:gradFill>
                </a:ln>
                <a:noFill/>
                <a:latin typeface="Times New Roman" panose="02020603050405020304" pitchFamily="18" charset="0"/>
                <a:ea typeface="DejaVu Math TeX Gyre" panose="02000503000000000000" pitchFamily="2" charset="0"/>
                <a:cs typeface="Times New Roman" panose="02020603050405020304" pitchFamily="18" charset="0"/>
              </a:rPr>
              <a:t>SEU</a:t>
            </a:r>
            <a:endParaRPr lang="zh-CN" altLang="en-US" sz="20000" b="1" dirty="0">
              <a:ln w="19050">
                <a:gradFill flip="none" rotWithShape="1">
                  <a:gsLst>
                    <a:gs pos="57000">
                      <a:srgbClr val="1D77D1">
                        <a:lumMod val="90000"/>
                        <a:lumOff val="10000"/>
                      </a:srgbClr>
                    </a:gs>
                    <a:gs pos="16000">
                      <a:srgbClr val="1D77D1"/>
                    </a:gs>
                    <a:gs pos="71000">
                      <a:srgbClr val="1D77D1"/>
                    </a:gs>
                    <a:gs pos="39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1"/>
                  <a:tileRect/>
                </a:gradFill>
              </a:ln>
              <a:noFill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8" name="图形 6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080" y="1998007"/>
            <a:ext cx="3826183" cy="38261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007" y="365125"/>
            <a:ext cx="340518" cy="967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6916"/>
            <a:ext cx="12192000" cy="922586"/>
          </a:xfrm>
          <a:prstGeom prst="rect">
            <a:avLst/>
          </a:prstGeom>
          <a:gradFill>
            <a:gsLst>
              <a:gs pos="17000">
                <a:srgbClr val="003F88"/>
              </a:gs>
              <a:gs pos="100000">
                <a:srgbClr val="007BF6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9675" y="80434"/>
            <a:ext cx="32987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结果分析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4785" y="976630"/>
            <a:ext cx="116160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功能性评估</a:t>
            </a:r>
            <a:r>
              <a:rPr lang="en-US" altLang="zh-CN" sz="3200"/>
              <a:t>: </a:t>
            </a:r>
            <a:r>
              <a:rPr lang="zh-CN" altLang="en-US" sz="3200"/>
              <a:t>具有完整性、正确性</a:t>
            </a:r>
            <a:endParaRPr lang="zh-CN" altLang="en-US" sz="3200"/>
          </a:p>
          <a:p>
            <a:r>
              <a:rPr lang="zh-CN" altLang="en-US" sz="3200"/>
              <a:t>非功能评估</a:t>
            </a:r>
            <a:r>
              <a:rPr lang="en-US" altLang="zh-CN" sz="3200"/>
              <a:t>: </a:t>
            </a:r>
            <a:r>
              <a:rPr lang="zh-CN" altLang="en-US" sz="3200"/>
              <a:t>具有可靠性、可维护性、可用性</a:t>
            </a:r>
            <a:endParaRPr lang="zh-CN" altLang="en-US" sz="3200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214110" y="2461895"/>
            <a:ext cx="5586730" cy="39204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67765" y="3816350"/>
            <a:ext cx="49282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i="1"/>
              <a:t>详情可见我们的文档</a:t>
            </a:r>
            <a:endParaRPr lang="zh-CN" altLang="en-US" sz="32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PT世界-14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10600030101010101" pitchFamily="34" charset="-122"/>
                <a:ea typeface="思源黑体 CN Light" panose="02010600030101010101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10600030101010101" pitchFamily="34" charset="-122"/>
              <a:ea typeface="思源黑体 CN Light" panose="02010600030101010101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202953"/>
            <a:ext cx="12192000" cy="4626703"/>
          </a:xfrm>
          <a:prstGeom prst="rect">
            <a:avLst/>
          </a:prstGeom>
          <a:gradFill>
            <a:gsLst>
              <a:gs pos="12000">
                <a:srgbClr val="004EA2">
                  <a:lumMod val="99000"/>
                </a:srgbClr>
              </a:gs>
              <a:gs pos="100000">
                <a:srgbClr val="007BF6">
                  <a:alpha val="78000"/>
                </a:srgbClr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>
            <a:outerShdw blurRad="533400" dist="381000" dir="5400000" sx="94000" sy="94000" algn="ctr" rotWithShape="0">
              <a:srgbClr val="006BD9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91040" y="1115648"/>
            <a:ext cx="33891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5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567519" y="3283060"/>
            <a:ext cx="20753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391040" y="3856028"/>
            <a:ext cx="338915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项目简介</a:t>
            </a:r>
            <a:endParaRPr kumimoji="0" lang="zh-CN" altLang="en-US" sz="6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568265" y="1998008"/>
            <a:ext cx="3262432" cy="61995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0" b="1" dirty="0">
                <a:ln w="19050">
                  <a:gradFill flip="none" rotWithShape="1">
                    <a:gsLst>
                      <a:gs pos="57000">
                        <a:srgbClr val="1D77D1">
                          <a:lumMod val="90000"/>
                          <a:lumOff val="10000"/>
                        </a:srgbClr>
                      </a:gs>
                      <a:gs pos="16000">
                        <a:srgbClr val="1D77D1"/>
                      </a:gs>
                      <a:gs pos="71000">
                        <a:srgbClr val="1D77D1"/>
                      </a:gs>
                      <a:gs pos="39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0800000" scaled="1"/>
                    <a:tileRect/>
                  </a:gradFill>
                </a:ln>
                <a:noFill/>
                <a:latin typeface="Times New Roman" panose="02020603050405020304" pitchFamily="18" charset="0"/>
                <a:ea typeface="DejaVu Math TeX Gyre" panose="02000503000000000000" pitchFamily="2" charset="0"/>
                <a:cs typeface="Times New Roman" panose="02020603050405020304" pitchFamily="18" charset="0"/>
              </a:rPr>
              <a:t>SEU</a:t>
            </a:r>
            <a:endParaRPr lang="zh-CN" altLang="en-US" sz="20000" b="1" dirty="0">
              <a:ln w="19050">
                <a:gradFill flip="none" rotWithShape="1">
                  <a:gsLst>
                    <a:gs pos="57000">
                      <a:srgbClr val="1D77D1">
                        <a:lumMod val="90000"/>
                        <a:lumOff val="10000"/>
                      </a:srgbClr>
                    </a:gs>
                    <a:gs pos="16000">
                      <a:srgbClr val="1D77D1"/>
                    </a:gs>
                    <a:gs pos="71000">
                      <a:srgbClr val="1D77D1"/>
                    </a:gs>
                    <a:gs pos="39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1"/>
                  <a:tileRect/>
                </a:gradFill>
              </a:ln>
              <a:noFill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8" name="图形 6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42080" y="1998007"/>
            <a:ext cx="3826183" cy="38261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007" y="365125"/>
            <a:ext cx="340518" cy="967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6916"/>
            <a:ext cx="12192000" cy="922586"/>
          </a:xfrm>
          <a:prstGeom prst="rect">
            <a:avLst/>
          </a:prstGeom>
          <a:gradFill>
            <a:gsLst>
              <a:gs pos="17000">
                <a:srgbClr val="003F88"/>
              </a:gs>
              <a:gs pos="100000">
                <a:srgbClr val="007BF6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9675" y="80434"/>
            <a:ext cx="32987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缺陷分析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9735" y="1036955"/>
            <a:ext cx="491299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缺陷分布：</a:t>
            </a:r>
            <a:endParaRPr lang="zh-CN" altLang="en-US" sz="2400"/>
          </a:p>
          <a:p>
            <a:r>
              <a:rPr lang="zh-CN" altLang="en-US" sz="2400"/>
              <a:t>在试卷生成与批改部分， 大部分缺陷集中在</a:t>
            </a:r>
            <a:r>
              <a:rPr lang="zh-CN" altLang="en-US" sz="2400">
                <a:solidFill>
                  <a:srgbClr val="FF0000"/>
                </a:solidFill>
              </a:rPr>
              <a:t>大模型批改功能</a:t>
            </a:r>
            <a:r>
              <a:rPr lang="zh-CN" altLang="en-US" sz="2400"/>
              <a:t>和</a:t>
            </a:r>
            <a:r>
              <a:rPr lang="zh-CN" altLang="en-US" sz="2400">
                <a:solidFill>
                  <a:srgbClr val="FF0000"/>
                </a:solidFill>
              </a:rPr>
              <a:t>接口交互部分</a:t>
            </a:r>
            <a:r>
              <a:rPr lang="zh-CN" altLang="en-US" sz="2400"/>
              <a:t>，尤其是在大规模批改时，部分接口存在</a:t>
            </a:r>
            <a:r>
              <a:rPr lang="zh-CN" altLang="en-US" sz="2400">
                <a:solidFill>
                  <a:srgbClr val="FF0000"/>
                </a:solidFill>
              </a:rPr>
              <a:t>响应超时或返回数据不一致</a:t>
            </a:r>
            <a:r>
              <a:rPr lang="zh-CN" altLang="en-US" sz="2400"/>
              <a:t>的情况。经过多次调试和优化后，相关问题已经得到有效解决。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缺陷趋势：</a:t>
            </a:r>
            <a:endParaRPr lang="zh-CN" altLang="en-US" sz="2400"/>
          </a:p>
          <a:p>
            <a:r>
              <a:rPr lang="zh-CN" altLang="en-US" sz="2400"/>
              <a:t>随着开发和测试的深入，</a:t>
            </a:r>
            <a:r>
              <a:rPr lang="zh-CN" altLang="en-US" sz="2400">
                <a:solidFill>
                  <a:srgbClr val="FF0000"/>
                </a:solidFill>
              </a:rPr>
              <a:t>缺陷数量呈现出逐步减少的趋势</a:t>
            </a:r>
            <a:r>
              <a:rPr lang="zh-CN" altLang="en-US" sz="2400"/>
              <a:t>。这表明缺陷管理流程逐渐成熟，团队对系统的理解和控制越来越好。后期的测试周期中，</a:t>
            </a:r>
            <a:r>
              <a:rPr lang="zh-CN" altLang="en-US" sz="2400">
                <a:solidFill>
                  <a:srgbClr val="FF0000"/>
                </a:solidFill>
              </a:rPr>
              <a:t>缺陷的修复效率也显著提升。</a:t>
            </a:r>
            <a:endParaRPr lang="zh-CN" altLang="en-US" sz="240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754370" y="1036955"/>
            <a:ext cx="6281420" cy="5549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096"/>
            <a:ext cx="12192000" cy="6007792"/>
          </a:xfrm>
          <a:prstGeom prst="rect">
            <a:avLst/>
          </a:prstGeom>
        </p:spPr>
      </p:pic>
      <p:pic>
        <p:nvPicPr>
          <p:cNvPr id="10" name="图片 9" descr="水上有艘船&#10;&#10;中度可信度描述已自动生成" hidden="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366"/>
          <a:stretch>
            <a:fillRect/>
          </a:stretch>
        </p:blipFill>
        <p:spPr>
          <a:xfrm>
            <a:off x="-19794" y="0"/>
            <a:ext cx="12231588" cy="592586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32096"/>
            <a:ext cx="12192000" cy="6007792"/>
          </a:xfrm>
          <a:prstGeom prst="rect">
            <a:avLst/>
          </a:prstGeom>
          <a:gradFill flip="none" rotWithShape="1">
            <a:gsLst>
              <a:gs pos="10000">
                <a:srgbClr val="003F88"/>
              </a:gs>
              <a:gs pos="100000">
                <a:srgbClr val="007BF6">
                  <a:alpha val="29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03275" y="1858448"/>
            <a:ext cx="50107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25116" y="2083938"/>
            <a:ext cx="74912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感谢您的观看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6433" y="1417302"/>
            <a:ext cx="60960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2024</a:t>
            </a:r>
            <a:r>
              <a:rPr lang="zh-CN" altLang="en-US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软工导论课程项目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60322" y="1803781"/>
            <a:ext cx="3262432" cy="61995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0" b="1" dirty="0">
                <a:ln w="19050">
                  <a:gradFill flip="none" rotWithShape="1">
                    <a:gsLst>
                      <a:gs pos="60000">
                        <a:srgbClr val="1D77D1">
                          <a:lumMod val="94000"/>
                          <a:lumOff val="6000"/>
                        </a:srgbClr>
                      </a:gs>
                      <a:gs pos="20000">
                        <a:srgbClr val="1D77D1"/>
                      </a:gs>
                      <a:gs pos="82000">
                        <a:srgbClr val="1D77D1"/>
                      </a:gs>
                      <a:gs pos="37000">
                        <a:schemeClr val="accent1">
                          <a:lumMod val="29000"/>
                          <a:lumOff val="71000"/>
                        </a:schemeClr>
                      </a:gs>
                    </a:gsLst>
                    <a:lin ang="10800000" scaled="1"/>
                    <a:tileRect/>
                  </a:gradFill>
                </a:ln>
                <a:noFill/>
                <a:latin typeface="Times New Roman" panose="02020603050405020304" pitchFamily="18" charset="0"/>
                <a:ea typeface="DejaVu Math TeX Gyre" panose="02000503000000000000" pitchFamily="2" charset="0"/>
                <a:cs typeface="Times New Roman" panose="02020603050405020304" pitchFamily="18" charset="0"/>
              </a:rPr>
              <a:t>SEU</a:t>
            </a:r>
            <a:endParaRPr lang="zh-CN" altLang="en-US" sz="20000" b="1" dirty="0">
              <a:ln w="19050">
                <a:gradFill flip="none" rotWithShape="1">
                  <a:gsLst>
                    <a:gs pos="60000">
                      <a:srgbClr val="1D77D1">
                        <a:lumMod val="94000"/>
                        <a:lumOff val="6000"/>
                      </a:srgbClr>
                    </a:gs>
                    <a:gs pos="20000">
                      <a:srgbClr val="1D77D1"/>
                    </a:gs>
                    <a:gs pos="82000">
                      <a:srgbClr val="1D77D1"/>
                    </a:gs>
                    <a:gs pos="37000">
                      <a:schemeClr val="accent1">
                        <a:lumMod val="29000"/>
                        <a:lumOff val="71000"/>
                      </a:schemeClr>
                    </a:gs>
                  </a:gsLst>
                  <a:lin ang="10800000" scaled="1"/>
                  <a:tileRect/>
                </a:gradFill>
              </a:ln>
              <a:noFill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形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5575" y="0"/>
            <a:ext cx="1876425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007" y="365125"/>
            <a:ext cx="340518" cy="967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6916"/>
            <a:ext cx="12192000" cy="1122744"/>
          </a:xfrm>
          <a:prstGeom prst="rect">
            <a:avLst/>
          </a:prstGeom>
          <a:gradFill>
            <a:gsLst>
              <a:gs pos="17000">
                <a:srgbClr val="003F88"/>
              </a:gs>
              <a:gs pos="100000">
                <a:srgbClr val="007BF6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1377" y="318192"/>
            <a:ext cx="3298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kern="1200" cap="none" spc="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技术栈简介</a:t>
            </a:r>
            <a:endParaRPr kumimoji="0" lang="zh-CN" altLang="en-US" sz="4000" b="1" i="0" kern="1200" cap="none" spc="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774672" y="4122974"/>
            <a:ext cx="1720192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kern="1200" cap="none" spc="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发达国家</a:t>
            </a:r>
            <a:r>
              <a:rPr kumimoji="0" lang="en-US" altLang="zh-CN" sz="2400" b="0" i="0" kern="1200" cap="none" spc="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kumimoji="0" lang="en-US" altLang="zh-CN" sz="2400" b="0" i="0" kern="1200" cap="none" spc="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223024" y="4122974"/>
            <a:ext cx="1720192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发展中</a:t>
            </a:r>
            <a:r>
              <a:rPr kumimoji="0" lang="zh-CN" altLang="en-US" sz="2400" b="0" i="0" kern="1200" cap="none" spc="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kumimoji="0" lang="en-US" altLang="zh-CN" sz="2400" b="0" i="0" kern="1200" cap="none" spc="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kumimoji="0" lang="zh-CN" altLang="en-US" sz="2400" b="0" i="0" kern="1200" cap="none" spc="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endParaRPr kumimoji="0" lang="en-US" altLang="zh-CN" sz="2400" b="0" i="0" kern="1200" cap="none" spc="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1410335" y="3141345"/>
            <a:ext cx="1804670" cy="1743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4226878" y="3141663"/>
            <a:ext cx="2619375" cy="1743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7983855" y="3142615"/>
            <a:ext cx="4093845" cy="1742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36220" y="1522095"/>
            <a:ext cx="7531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项目管理工具</a:t>
            </a:r>
            <a:r>
              <a:rPr lang="en-US" altLang="zh-CN" sz="3600" b="1"/>
              <a:t>:</a:t>
            </a:r>
            <a:endParaRPr lang="en-US" altLang="zh-CN" sz="3600" b="1"/>
          </a:p>
        </p:txBody>
      </p:sp>
      <p:sp>
        <p:nvSpPr>
          <p:cNvPr id="3" name="文本框 2"/>
          <p:cNvSpPr txBox="1"/>
          <p:nvPr/>
        </p:nvSpPr>
        <p:spPr>
          <a:xfrm>
            <a:off x="510540" y="5064125"/>
            <a:ext cx="358775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版本控制、团队合作：</a:t>
            </a:r>
            <a:r>
              <a:rPr lang="en-US" altLang="zh-CN" sz="3200"/>
              <a:t>git</a:t>
            </a:r>
            <a:endParaRPr lang="en-US" altLang="zh-CN" sz="3200"/>
          </a:p>
        </p:txBody>
      </p:sp>
      <p:sp>
        <p:nvSpPr>
          <p:cNvPr id="4" name="文本框 3"/>
          <p:cNvSpPr txBox="1"/>
          <p:nvPr/>
        </p:nvSpPr>
        <p:spPr>
          <a:xfrm>
            <a:off x="4098290" y="5064125"/>
            <a:ext cx="35401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前端包管理器</a:t>
            </a:r>
            <a:r>
              <a:rPr lang="en-US" altLang="zh-CN" sz="3200"/>
              <a:t>:npm</a:t>
            </a:r>
            <a:endParaRPr lang="en-US" altLang="zh-CN" sz="3200"/>
          </a:p>
        </p:txBody>
      </p:sp>
      <p:sp>
        <p:nvSpPr>
          <p:cNvPr id="7" name="文本框 6"/>
          <p:cNvSpPr txBox="1"/>
          <p:nvPr/>
        </p:nvSpPr>
        <p:spPr>
          <a:xfrm>
            <a:off x="8067675" y="5064125"/>
            <a:ext cx="35401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后端管理工具</a:t>
            </a:r>
            <a:r>
              <a:rPr lang="en-US" altLang="zh-CN" sz="3200"/>
              <a:t>:npm</a:t>
            </a:r>
            <a:endParaRPr lang="en-US" altLang="zh-CN"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007" y="365125"/>
            <a:ext cx="340518" cy="967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6916"/>
            <a:ext cx="12192000" cy="1122744"/>
          </a:xfrm>
          <a:prstGeom prst="rect">
            <a:avLst/>
          </a:prstGeom>
          <a:gradFill>
            <a:gsLst>
              <a:gs pos="17000">
                <a:srgbClr val="003F88"/>
              </a:gs>
              <a:gs pos="100000">
                <a:srgbClr val="007BF6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1377" y="318192"/>
            <a:ext cx="3298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kern="1200" cap="none" spc="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技术栈简介</a:t>
            </a:r>
            <a:endParaRPr kumimoji="0" lang="zh-CN" altLang="en-US" sz="4000" b="1" i="0" kern="1200" cap="none" spc="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774672" y="4122974"/>
            <a:ext cx="1720192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kern="1200" cap="none" spc="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发达国家</a:t>
            </a:r>
            <a:r>
              <a:rPr kumimoji="0" lang="en-US" altLang="zh-CN" sz="2400" b="0" i="0" kern="1200" cap="none" spc="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kumimoji="0" lang="en-US" altLang="zh-CN" sz="2400" b="0" i="0" kern="1200" cap="none" spc="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223024" y="4122974"/>
            <a:ext cx="1720192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发展中</a:t>
            </a:r>
            <a:r>
              <a:rPr kumimoji="0" lang="zh-CN" altLang="en-US" sz="2400" b="0" i="0" kern="1200" cap="none" spc="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kumimoji="0" lang="en-US" altLang="zh-CN" sz="2400" b="0" i="0" kern="1200" cap="none" spc="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kumimoji="0" lang="zh-CN" altLang="en-US" sz="2400" b="0" i="0" kern="1200" cap="none" spc="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endParaRPr kumimoji="0" lang="en-US" altLang="zh-CN" sz="2400" b="0" i="0" kern="1200" cap="none" spc="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6220" y="1522095"/>
            <a:ext cx="7531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开发使用的语言与框架</a:t>
            </a:r>
            <a:r>
              <a:rPr lang="en-US" altLang="zh-CN" sz="3600" b="1"/>
              <a:t>:</a:t>
            </a:r>
            <a:endParaRPr lang="en-US" altLang="zh-CN" sz="3600" b="1"/>
          </a:p>
        </p:txBody>
      </p:sp>
      <p:sp>
        <p:nvSpPr>
          <p:cNvPr id="3" name="文本框 2"/>
          <p:cNvSpPr txBox="1"/>
          <p:nvPr/>
        </p:nvSpPr>
        <p:spPr>
          <a:xfrm>
            <a:off x="510540" y="5064125"/>
            <a:ext cx="35877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前端框架</a:t>
            </a:r>
            <a:r>
              <a:rPr lang="en-US" altLang="zh-CN" sz="3200"/>
              <a:t>: vue.js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4558030" y="4817745"/>
            <a:ext cx="38931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用户友好</a:t>
            </a:r>
            <a:r>
              <a:rPr lang="en-US" altLang="zh-CN" sz="3200"/>
              <a:t>UI</a:t>
            </a:r>
            <a:r>
              <a:rPr lang="zh-CN" altLang="en-US" sz="3200"/>
              <a:t>库</a:t>
            </a:r>
            <a:r>
              <a:rPr lang="en-US" altLang="zh-CN" sz="3200"/>
              <a:t>: element</a:t>
            </a:r>
            <a:endParaRPr lang="en-US" altLang="zh-CN" sz="3200"/>
          </a:p>
        </p:txBody>
      </p:sp>
      <p:sp>
        <p:nvSpPr>
          <p:cNvPr id="7" name="文本框 6"/>
          <p:cNvSpPr txBox="1"/>
          <p:nvPr/>
        </p:nvSpPr>
        <p:spPr>
          <a:xfrm>
            <a:off x="8067675" y="5064125"/>
            <a:ext cx="35401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后端开发语言</a:t>
            </a:r>
            <a:r>
              <a:rPr lang="en-US" altLang="zh-CN" sz="3200"/>
              <a:t>:Java</a:t>
            </a:r>
            <a:endParaRPr lang="en-US" altLang="zh-CN" sz="320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0540" y="2663825"/>
            <a:ext cx="3354705" cy="17443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22800" y="2664460"/>
            <a:ext cx="3070860" cy="1744345"/>
          </a:xfrm>
          <a:prstGeom prst="rect">
            <a:avLst/>
          </a:prstGeom>
        </p:spPr>
      </p:pic>
      <p:pic>
        <p:nvPicPr>
          <p:cNvPr id="105" name="图片 104"/>
          <p:cNvPicPr/>
          <p:nvPr/>
        </p:nvPicPr>
        <p:blipFill>
          <a:blip r:embed="rId6"/>
          <a:stretch>
            <a:fillRect/>
          </a:stretch>
        </p:blipFill>
        <p:spPr>
          <a:xfrm>
            <a:off x="8451215" y="2357755"/>
            <a:ext cx="2286635" cy="20078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007" y="365125"/>
            <a:ext cx="340518" cy="967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6916"/>
            <a:ext cx="12192000" cy="1122744"/>
          </a:xfrm>
          <a:prstGeom prst="rect">
            <a:avLst/>
          </a:prstGeom>
          <a:gradFill>
            <a:gsLst>
              <a:gs pos="17000">
                <a:srgbClr val="003F88"/>
              </a:gs>
              <a:gs pos="100000">
                <a:srgbClr val="007BF6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1377" y="318192"/>
            <a:ext cx="3298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kern="1200" cap="none" spc="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技术栈简介</a:t>
            </a:r>
            <a:endParaRPr kumimoji="0" lang="zh-CN" altLang="en-US" sz="4000" b="1" i="0" kern="1200" cap="none" spc="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774672" y="4122974"/>
            <a:ext cx="1720192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kern="1200" cap="none" spc="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发达国家</a:t>
            </a:r>
            <a:r>
              <a:rPr kumimoji="0" lang="en-US" altLang="zh-CN" sz="2400" b="0" i="0" kern="1200" cap="none" spc="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kumimoji="0" lang="en-US" altLang="zh-CN" sz="2400" b="0" i="0" kern="1200" cap="none" spc="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223024" y="4122974"/>
            <a:ext cx="1720192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发展中</a:t>
            </a:r>
            <a:r>
              <a:rPr kumimoji="0" lang="zh-CN" altLang="en-US" sz="2400" b="0" i="0" kern="1200" cap="none" spc="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kumimoji="0" lang="en-US" altLang="zh-CN" sz="2400" b="0" i="0" kern="1200" cap="none" spc="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kumimoji="0" lang="zh-CN" altLang="en-US" sz="2400" b="0" i="0" kern="1200" cap="none" spc="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endParaRPr kumimoji="0" lang="en-US" altLang="zh-CN" sz="2400" b="0" i="0" kern="1200" cap="none" spc="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6220" y="1522095"/>
            <a:ext cx="7531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测试工具</a:t>
            </a:r>
            <a:endParaRPr lang="zh-CN" altLang="en-US" sz="3600" b="1"/>
          </a:p>
        </p:txBody>
      </p:sp>
      <p:sp>
        <p:nvSpPr>
          <p:cNvPr id="3" name="文本框 2"/>
          <p:cNvSpPr txBox="1"/>
          <p:nvPr/>
        </p:nvSpPr>
        <p:spPr>
          <a:xfrm>
            <a:off x="377825" y="5064125"/>
            <a:ext cx="37204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前后端模块化测试</a:t>
            </a:r>
            <a:r>
              <a:rPr lang="en-US" altLang="zh-CN" sz="3200"/>
              <a:t>: apifox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4098290" y="5064125"/>
            <a:ext cx="4098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后端单元测试</a:t>
            </a:r>
            <a:r>
              <a:rPr lang="en-US" altLang="zh-CN" sz="3200"/>
              <a:t>: Junit</a:t>
            </a:r>
            <a:endParaRPr lang="en-US" altLang="zh-CN" sz="3200"/>
          </a:p>
        </p:txBody>
      </p:sp>
      <p:sp>
        <p:nvSpPr>
          <p:cNvPr id="7" name="文本框 6"/>
          <p:cNvSpPr txBox="1"/>
          <p:nvPr/>
        </p:nvSpPr>
        <p:spPr>
          <a:xfrm>
            <a:off x="8067675" y="5064125"/>
            <a:ext cx="35401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前端测试工具</a:t>
            </a:r>
            <a:r>
              <a:rPr lang="en-US" altLang="zh-CN" sz="3200"/>
              <a:t>:</a:t>
            </a:r>
            <a:r>
              <a:rPr lang="zh-CN" altLang="en-US" sz="3200"/>
              <a:t>浏览器控制台</a:t>
            </a:r>
            <a:r>
              <a:rPr lang="en-US" altLang="zh-CN" sz="3200"/>
              <a:t>(vue</a:t>
            </a:r>
            <a:r>
              <a:rPr lang="zh-CN" altLang="en-US" sz="3200"/>
              <a:t>插件</a:t>
            </a:r>
            <a:r>
              <a:rPr lang="en-US" altLang="zh-CN" sz="3200"/>
              <a:t>)</a:t>
            </a:r>
            <a:endParaRPr lang="en-US" altLang="zh-CN" sz="3200"/>
          </a:p>
        </p:txBody>
      </p:sp>
      <p:pic>
        <p:nvPicPr>
          <p:cNvPr id="106" name="图片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1303020" y="2593340"/>
            <a:ext cx="1714500" cy="1714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4495165" y="2476500"/>
            <a:ext cx="2214880" cy="1905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4"/>
          <a:stretch>
            <a:fillRect/>
          </a:stretch>
        </p:blipFill>
        <p:spPr>
          <a:xfrm>
            <a:off x="7867015" y="1797685"/>
            <a:ext cx="4236085" cy="23253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-12751"/>
            <a:ext cx="12192000" cy="1122744"/>
          </a:xfrm>
          <a:prstGeom prst="rect">
            <a:avLst/>
          </a:prstGeom>
          <a:gradFill>
            <a:gsLst>
              <a:gs pos="17000">
                <a:srgbClr val="003F88"/>
              </a:gs>
              <a:gs pos="100000">
                <a:srgbClr val="007BF6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5220" y="313453"/>
            <a:ext cx="53390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实现功能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5110" y="1694815"/>
            <a:ext cx="58508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ea typeface="+mn-lt"/>
                <a:cs typeface="+mn-lt"/>
              </a:rPr>
              <a:t>1. </a:t>
            </a:r>
            <a:r>
              <a:rPr lang="zh-CN" altLang="en-US" sz="2800">
                <a:ea typeface="+mn-lt"/>
                <a:cs typeface="+mn-lt"/>
              </a:rPr>
              <a:t>知识点查看</a:t>
            </a:r>
            <a:r>
              <a:rPr lang="en-US" altLang="zh-CN" sz="2800">
                <a:ea typeface="+mn-lt"/>
                <a:cs typeface="+mn-lt"/>
              </a:rPr>
              <a:t>(</a:t>
            </a:r>
            <a:r>
              <a:rPr lang="zh-CN" altLang="en-US" sz="2800">
                <a:ea typeface="+mn-lt"/>
                <a:cs typeface="+mn-lt"/>
              </a:rPr>
              <a:t>可模糊搜索</a:t>
            </a:r>
            <a:r>
              <a:rPr lang="en-US" altLang="zh-CN" sz="2800">
                <a:ea typeface="+mn-lt"/>
                <a:cs typeface="+mn-lt"/>
              </a:rPr>
              <a:t>)</a:t>
            </a:r>
            <a:r>
              <a:rPr lang="zh-CN" altLang="en-US" sz="2800">
                <a:ea typeface="+mn-lt"/>
                <a:cs typeface="+mn-lt"/>
              </a:rPr>
              <a:t>与大模型问答</a:t>
            </a:r>
            <a:r>
              <a:rPr lang="en-US" altLang="zh-CN" sz="2800">
                <a:ea typeface="+mn-lt"/>
                <a:cs typeface="+mn-lt"/>
              </a:rPr>
              <a:t>(</a:t>
            </a:r>
            <a:r>
              <a:rPr lang="zh-CN" altLang="en-US" sz="2800">
                <a:ea typeface="+mn-lt"/>
                <a:cs typeface="+mn-lt"/>
              </a:rPr>
              <a:t>保存用户历史记录</a:t>
            </a:r>
            <a:r>
              <a:rPr lang="en-US" altLang="zh-CN" sz="2800">
                <a:ea typeface="+mn-lt"/>
                <a:cs typeface="+mn-lt"/>
              </a:rPr>
              <a:t>)</a:t>
            </a:r>
            <a:endParaRPr lang="en-US" altLang="zh-CN" sz="2800">
              <a:ea typeface="+mn-lt"/>
              <a:cs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5110" y="3282950"/>
            <a:ext cx="5031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2. </a:t>
            </a:r>
            <a:r>
              <a:rPr lang="zh-CN" altLang="en-US" sz="2800"/>
              <a:t>添加或修改知识点</a:t>
            </a:r>
            <a:r>
              <a:rPr lang="en-US" altLang="zh-CN" sz="2800"/>
              <a:t>(</a:t>
            </a:r>
            <a:r>
              <a:rPr lang="zh-CN" altLang="en-US" sz="2800"/>
              <a:t>教师权限</a:t>
            </a:r>
            <a:r>
              <a:rPr lang="en-US" altLang="zh-CN" sz="2800"/>
              <a:t>) </a:t>
            </a:r>
            <a:endParaRPr lang="en-US" altLang="zh-CN" sz="2800"/>
          </a:p>
        </p:txBody>
      </p:sp>
      <p:sp>
        <p:nvSpPr>
          <p:cNvPr id="5" name="文本框 4"/>
          <p:cNvSpPr txBox="1"/>
          <p:nvPr/>
        </p:nvSpPr>
        <p:spPr>
          <a:xfrm>
            <a:off x="245110" y="4439920"/>
            <a:ext cx="63900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3. </a:t>
            </a:r>
            <a:r>
              <a:rPr lang="zh-CN" altLang="en-US" sz="2800"/>
              <a:t>试卷生成</a:t>
            </a:r>
            <a:r>
              <a:rPr lang="en-US" altLang="zh-CN" sz="2800"/>
              <a:t>/</a:t>
            </a:r>
            <a:r>
              <a:rPr lang="zh-CN" altLang="en-US" sz="2800"/>
              <a:t>试卷答题</a:t>
            </a:r>
            <a:r>
              <a:rPr lang="en-US" altLang="zh-CN" sz="2800"/>
              <a:t>/</a:t>
            </a:r>
            <a:r>
              <a:rPr lang="zh-CN" altLang="en-US" sz="2800"/>
              <a:t>大模型试卷批改</a:t>
            </a:r>
            <a:r>
              <a:rPr lang="en-US" altLang="zh-CN" sz="2800"/>
              <a:t>(</a:t>
            </a:r>
            <a:r>
              <a:rPr lang="zh-CN" altLang="en-US" sz="2800"/>
              <a:t>支持选择、填空、判断</a:t>
            </a:r>
            <a:r>
              <a:rPr lang="en-US" altLang="zh-CN" sz="2800"/>
              <a:t>)  </a:t>
            </a:r>
            <a:endParaRPr lang="en-US" altLang="zh-CN" sz="28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86220" y="1405255"/>
            <a:ext cx="5471160" cy="39027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-12751"/>
            <a:ext cx="12192000" cy="1122744"/>
          </a:xfrm>
          <a:prstGeom prst="rect">
            <a:avLst/>
          </a:prstGeom>
          <a:gradFill>
            <a:gsLst>
              <a:gs pos="17000">
                <a:srgbClr val="003F88"/>
              </a:gs>
              <a:gs pos="100000">
                <a:srgbClr val="007BF6"/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5220" y="313453"/>
            <a:ext cx="53390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工作量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7685" y="1325880"/>
            <a:ext cx="3152140" cy="51663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82720" y="1325880"/>
            <a:ext cx="4895850" cy="50901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878570" y="3106420"/>
            <a:ext cx="314325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ea typeface="+mn-lt"/>
                <a:cs typeface="+mn-lt"/>
              </a:rPr>
              <a:t>19</a:t>
            </a:r>
            <a:r>
              <a:rPr lang="zh-CN" altLang="en-US" sz="3200">
                <a:ea typeface="+mn-lt"/>
                <a:cs typeface="+mn-lt"/>
              </a:rPr>
              <a:t>个后端接口和</a:t>
            </a:r>
            <a:r>
              <a:rPr lang="en-US" altLang="zh-CN" sz="3200">
                <a:ea typeface="+mn-lt"/>
                <a:cs typeface="+mn-lt"/>
              </a:rPr>
              <a:t>16</a:t>
            </a:r>
            <a:r>
              <a:rPr lang="zh-CN" altLang="en-US" sz="3200">
                <a:ea typeface="+mn-lt"/>
                <a:cs typeface="+mn-lt"/>
              </a:rPr>
              <a:t>个前端页面</a:t>
            </a:r>
            <a:endParaRPr lang="zh-CN" altLang="en-US" sz="320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PT世界-14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10600030101010101" pitchFamily="34" charset="-122"/>
                <a:ea typeface="思源黑体 CN Light" panose="02010600030101010101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10600030101010101" pitchFamily="34" charset="-122"/>
              <a:ea typeface="思源黑体 CN Light" panose="02010600030101010101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202953"/>
            <a:ext cx="12192000" cy="4626703"/>
          </a:xfrm>
          <a:prstGeom prst="rect">
            <a:avLst/>
          </a:prstGeom>
          <a:gradFill>
            <a:gsLst>
              <a:gs pos="12000">
                <a:srgbClr val="004EA2">
                  <a:lumMod val="99000"/>
                </a:srgbClr>
              </a:gs>
              <a:gs pos="100000">
                <a:srgbClr val="007BF6">
                  <a:alpha val="78000"/>
                </a:srgbClr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>
            <a:outerShdw blurRad="533400" dist="381000" dir="5400000" sx="94000" sy="94000" algn="ctr" rotWithShape="0">
              <a:srgbClr val="006BD9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91040" y="1115648"/>
            <a:ext cx="33891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5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567519" y="3283060"/>
            <a:ext cx="20753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391040" y="3856028"/>
            <a:ext cx="338915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过程模型</a:t>
            </a:r>
            <a:endParaRPr kumimoji="0" lang="zh-CN" altLang="en-US" sz="6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568265" y="1998008"/>
            <a:ext cx="3262432" cy="61995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0" b="1" dirty="0">
                <a:ln w="19050">
                  <a:gradFill flip="none" rotWithShape="1">
                    <a:gsLst>
                      <a:gs pos="57000">
                        <a:srgbClr val="1D77D1">
                          <a:lumMod val="90000"/>
                          <a:lumOff val="10000"/>
                        </a:srgbClr>
                      </a:gs>
                      <a:gs pos="16000">
                        <a:srgbClr val="1D77D1"/>
                      </a:gs>
                      <a:gs pos="71000">
                        <a:srgbClr val="1D77D1"/>
                      </a:gs>
                      <a:gs pos="39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0800000" scaled="1"/>
                    <a:tileRect/>
                  </a:gradFill>
                </a:ln>
                <a:noFill/>
                <a:latin typeface="Times New Roman" panose="02020603050405020304" pitchFamily="18" charset="0"/>
                <a:ea typeface="DejaVu Math TeX Gyre" panose="02000503000000000000" pitchFamily="2" charset="0"/>
                <a:cs typeface="Times New Roman" panose="02020603050405020304" pitchFamily="18" charset="0"/>
              </a:rPr>
              <a:t>SEU</a:t>
            </a:r>
            <a:endParaRPr lang="zh-CN" altLang="en-US" sz="20000" b="1" dirty="0">
              <a:ln w="19050">
                <a:gradFill flip="none" rotWithShape="1">
                  <a:gsLst>
                    <a:gs pos="57000">
                      <a:srgbClr val="1D77D1">
                        <a:lumMod val="90000"/>
                        <a:lumOff val="10000"/>
                      </a:srgbClr>
                    </a:gs>
                    <a:gs pos="16000">
                      <a:srgbClr val="1D77D1"/>
                    </a:gs>
                    <a:gs pos="71000">
                      <a:srgbClr val="1D77D1"/>
                    </a:gs>
                    <a:gs pos="39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1"/>
                  <a:tileRect/>
                </a:gradFill>
              </a:ln>
              <a:noFill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8" name="图形 6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42080" y="1998007"/>
            <a:ext cx="3826183" cy="38261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commondata" val="eyJoZGlkIjoiZWYxMjY1MGQ1MzQ1MTViNzFlY2JhNjFlODM0ZGZhZTM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2248</Words>
  <Application>WPS 演示</Application>
  <PresentationFormat>宽屏</PresentationFormat>
  <Paragraphs>259</Paragraphs>
  <Slides>31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58" baseType="lpstr">
      <vt:lpstr>Arial</vt:lpstr>
      <vt:lpstr>宋体</vt:lpstr>
      <vt:lpstr>Wingdings</vt:lpstr>
      <vt:lpstr>HelveticaExt-Normal</vt:lpstr>
      <vt:lpstr>OPPOSans B</vt:lpstr>
      <vt:lpstr>微软雅黑</vt:lpstr>
      <vt:lpstr>Arial</vt:lpstr>
      <vt:lpstr>OPPOSans M</vt:lpstr>
      <vt:lpstr>Times New Roman</vt:lpstr>
      <vt:lpstr>DejaVu Math TeX Gyre</vt:lpstr>
      <vt:lpstr>Roboto</vt:lpstr>
      <vt:lpstr>思源黑体 CN Regular</vt:lpstr>
      <vt:lpstr>等线</vt:lpstr>
      <vt:lpstr>思源黑体 CN Light</vt:lpstr>
      <vt:lpstr>思源黑体 CN Bold</vt:lpstr>
      <vt:lpstr>黑体</vt:lpstr>
      <vt:lpstr>Roboto Regular</vt:lpstr>
      <vt:lpstr>思源宋体 CN Heavy</vt:lpstr>
      <vt:lpstr>HarmonyOS Sans SC Black</vt:lpstr>
      <vt:lpstr>JetBrains Mono Medium</vt:lpstr>
      <vt:lpstr>Arial Unicode MS</vt:lpstr>
      <vt:lpstr>等线 Light</vt:lpstr>
      <vt:lpstr>Gotham Book</vt:lpstr>
      <vt:lpstr>Calibri</vt:lpstr>
      <vt:lpstr>Roboto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宇 陈</dc:creator>
  <cp:lastModifiedBy>。。。</cp:lastModifiedBy>
  <cp:revision>106</cp:revision>
  <dcterms:created xsi:type="dcterms:W3CDTF">2023-11-26T03:38:00Z</dcterms:created>
  <dcterms:modified xsi:type="dcterms:W3CDTF">2024-12-11T10:43:58Z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2AD2D1E706AA464D872DB64A58B31FCB_12</vt:lpwstr>
  </property>
  <property fmtid="{D5CDD505-2E9C-101B-9397-08002B2CF9AE}" pid="3" name="KSOProductBuildVer">
    <vt:lpwstr>2052-12.1.0.16120</vt:lpwstr>
  </property>
</Properties>
</file>